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8" r:id="rId16"/>
    <p:sldId id="27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678A8A-80EB-4A87-AED2-756AD4F92EC6}" v="48" dt="2023-12-07T20:18:45.6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ed Rady" userId="3b0534aee6c2ee8d" providerId="LiveId" clId="{E7678A8A-80EB-4A87-AED2-756AD4F92EC6}"/>
    <pc:docChg chg="undo custSel addSld delSld modSld">
      <pc:chgData name="Ahmed Rady" userId="3b0534aee6c2ee8d" providerId="LiveId" clId="{E7678A8A-80EB-4A87-AED2-756AD4F92EC6}" dt="2023-12-07T20:21:03.876" v="339" actId="9405"/>
      <pc:docMkLst>
        <pc:docMk/>
      </pc:docMkLst>
      <pc:sldChg chg="addSp new mod">
        <pc:chgData name="Ahmed Rady" userId="3b0534aee6c2ee8d" providerId="LiveId" clId="{E7678A8A-80EB-4A87-AED2-756AD4F92EC6}" dt="2023-12-07T16:08:29.417" v="13" actId="22"/>
        <pc:sldMkLst>
          <pc:docMk/>
          <pc:sldMk cId="2200931448" sldId="256"/>
        </pc:sldMkLst>
        <pc:picChg chg="add">
          <ac:chgData name="Ahmed Rady" userId="3b0534aee6c2ee8d" providerId="LiveId" clId="{E7678A8A-80EB-4A87-AED2-756AD4F92EC6}" dt="2023-12-07T16:08:29.417" v="13" actId="22"/>
          <ac:picMkLst>
            <pc:docMk/>
            <pc:sldMk cId="2200931448" sldId="256"/>
            <ac:picMk id="3" creationId="{E298F28B-B5B1-AC0A-FDA3-7759DE971CAD}"/>
          </ac:picMkLst>
        </pc:picChg>
      </pc:sldChg>
      <pc:sldChg chg="addSp delSp new mod">
        <pc:chgData name="Ahmed Rady" userId="3b0534aee6c2ee8d" providerId="LiveId" clId="{E7678A8A-80EB-4A87-AED2-756AD4F92EC6}" dt="2023-12-07T19:52:44.313" v="189" actId="478"/>
        <pc:sldMkLst>
          <pc:docMk/>
          <pc:sldMk cId="3850025397" sldId="257"/>
        </pc:sldMkLst>
        <pc:picChg chg="add">
          <ac:chgData name="Ahmed Rady" userId="3b0534aee6c2ee8d" providerId="LiveId" clId="{E7678A8A-80EB-4A87-AED2-756AD4F92EC6}" dt="2023-12-07T16:27:46.754" v="14" actId="22"/>
          <ac:picMkLst>
            <pc:docMk/>
            <pc:sldMk cId="3850025397" sldId="257"/>
            <ac:picMk id="3" creationId="{69AAFB4B-4907-DCEC-E00A-4CBC5F0BF4CD}"/>
          </ac:picMkLst>
        </pc:picChg>
        <pc:inkChg chg="add del">
          <ac:chgData name="Ahmed Rady" userId="3b0534aee6c2ee8d" providerId="LiveId" clId="{E7678A8A-80EB-4A87-AED2-756AD4F92EC6}" dt="2023-12-07T19:52:44.313" v="189" actId="478"/>
          <ac:inkMkLst>
            <pc:docMk/>
            <pc:sldMk cId="3850025397" sldId="257"/>
            <ac:inkMk id="2" creationId="{7FA94340-66C0-F6F2-F096-9602EFDBA8D9}"/>
          </ac:inkMkLst>
        </pc:inkChg>
      </pc:sldChg>
      <pc:sldChg chg="addSp delSp new mod">
        <pc:chgData name="Ahmed Rady" userId="3b0534aee6c2ee8d" providerId="LiveId" clId="{E7678A8A-80EB-4A87-AED2-756AD4F92EC6}" dt="2023-12-07T19:52:46.978" v="191" actId="478"/>
        <pc:sldMkLst>
          <pc:docMk/>
          <pc:sldMk cId="2577923010" sldId="258"/>
        </pc:sldMkLst>
        <pc:picChg chg="add">
          <ac:chgData name="Ahmed Rady" userId="3b0534aee6c2ee8d" providerId="LiveId" clId="{E7678A8A-80EB-4A87-AED2-756AD4F92EC6}" dt="2023-12-07T16:28:23.482" v="15" actId="22"/>
          <ac:picMkLst>
            <pc:docMk/>
            <pc:sldMk cId="2577923010" sldId="258"/>
            <ac:picMk id="3" creationId="{38A22D53-F5AE-21DF-BEC5-A45B70095A32}"/>
          </ac:picMkLst>
        </pc:picChg>
        <pc:inkChg chg="add del">
          <ac:chgData name="Ahmed Rady" userId="3b0534aee6c2ee8d" providerId="LiveId" clId="{E7678A8A-80EB-4A87-AED2-756AD4F92EC6}" dt="2023-12-07T19:52:46.978" v="191" actId="478"/>
          <ac:inkMkLst>
            <pc:docMk/>
            <pc:sldMk cId="2577923010" sldId="258"/>
            <ac:inkMk id="2" creationId="{9EB04AA3-C6BD-A31B-FE18-0423C8A03BCA}"/>
          </ac:inkMkLst>
        </pc:inkChg>
      </pc:sldChg>
      <pc:sldChg chg="addSp modSp new mod">
        <pc:chgData name="Ahmed Rady" userId="3b0534aee6c2ee8d" providerId="LiveId" clId="{E7678A8A-80EB-4A87-AED2-756AD4F92EC6}" dt="2023-12-07T16:31:32.720" v="27" actId="1076"/>
        <pc:sldMkLst>
          <pc:docMk/>
          <pc:sldMk cId="350590792" sldId="259"/>
        </pc:sldMkLst>
        <pc:picChg chg="add mod">
          <ac:chgData name="Ahmed Rady" userId="3b0534aee6c2ee8d" providerId="LiveId" clId="{E7678A8A-80EB-4A87-AED2-756AD4F92EC6}" dt="2023-12-07T16:31:32.720" v="27" actId="1076"/>
          <ac:picMkLst>
            <pc:docMk/>
            <pc:sldMk cId="350590792" sldId="259"/>
            <ac:picMk id="3" creationId="{1F7F4C79-CB98-C3E4-41E7-12926C810877}"/>
          </ac:picMkLst>
        </pc:picChg>
      </pc:sldChg>
      <pc:sldChg chg="addSp modSp new mod">
        <pc:chgData name="Ahmed Rady" userId="3b0534aee6c2ee8d" providerId="LiveId" clId="{E7678A8A-80EB-4A87-AED2-756AD4F92EC6}" dt="2023-12-07T16:31:36.736" v="28" actId="1076"/>
        <pc:sldMkLst>
          <pc:docMk/>
          <pc:sldMk cId="958914742" sldId="260"/>
        </pc:sldMkLst>
        <pc:picChg chg="add mod">
          <ac:chgData name="Ahmed Rady" userId="3b0534aee6c2ee8d" providerId="LiveId" clId="{E7678A8A-80EB-4A87-AED2-756AD4F92EC6}" dt="2023-12-07T16:31:36.736" v="28" actId="1076"/>
          <ac:picMkLst>
            <pc:docMk/>
            <pc:sldMk cId="958914742" sldId="260"/>
            <ac:picMk id="3" creationId="{549F0C0D-44A2-9436-93C8-6FBFDD86E684}"/>
          </ac:picMkLst>
        </pc:picChg>
      </pc:sldChg>
      <pc:sldChg chg="addSp new mod">
        <pc:chgData name="Ahmed Rady" userId="3b0534aee6c2ee8d" providerId="LiveId" clId="{E7678A8A-80EB-4A87-AED2-756AD4F92EC6}" dt="2023-12-07T16:31:47.878" v="29" actId="22"/>
        <pc:sldMkLst>
          <pc:docMk/>
          <pc:sldMk cId="3779030423" sldId="261"/>
        </pc:sldMkLst>
        <pc:picChg chg="add">
          <ac:chgData name="Ahmed Rady" userId="3b0534aee6c2ee8d" providerId="LiveId" clId="{E7678A8A-80EB-4A87-AED2-756AD4F92EC6}" dt="2023-12-07T16:31:47.878" v="29" actId="22"/>
          <ac:picMkLst>
            <pc:docMk/>
            <pc:sldMk cId="3779030423" sldId="261"/>
            <ac:picMk id="3" creationId="{A60E65E1-6B6A-D367-B0B6-99FA615040AB}"/>
          </ac:picMkLst>
        </pc:picChg>
      </pc:sldChg>
      <pc:sldChg chg="addSp new mod">
        <pc:chgData name="Ahmed Rady" userId="3b0534aee6c2ee8d" providerId="LiveId" clId="{E7678A8A-80EB-4A87-AED2-756AD4F92EC6}" dt="2023-12-07T16:32:12.652" v="30" actId="22"/>
        <pc:sldMkLst>
          <pc:docMk/>
          <pc:sldMk cId="4249086246" sldId="262"/>
        </pc:sldMkLst>
        <pc:picChg chg="add">
          <ac:chgData name="Ahmed Rady" userId="3b0534aee6c2ee8d" providerId="LiveId" clId="{E7678A8A-80EB-4A87-AED2-756AD4F92EC6}" dt="2023-12-07T16:32:12.652" v="30" actId="22"/>
          <ac:picMkLst>
            <pc:docMk/>
            <pc:sldMk cId="4249086246" sldId="262"/>
            <ac:picMk id="3" creationId="{AFB81A99-2845-3B5A-5A29-AC005F6AF9A7}"/>
          </ac:picMkLst>
        </pc:picChg>
      </pc:sldChg>
      <pc:sldChg chg="addSp new mod">
        <pc:chgData name="Ahmed Rady" userId="3b0534aee6c2ee8d" providerId="LiveId" clId="{E7678A8A-80EB-4A87-AED2-756AD4F92EC6}" dt="2023-12-07T16:32:30.763" v="31" actId="22"/>
        <pc:sldMkLst>
          <pc:docMk/>
          <pc:sldMk cId="2914978326" sldId="263"/>
        </pc:sldMkLst>
        <pc:picChg chg="add">
          <ac:chgData name="Ahmed Rady" userId="3b0534aee6c2ee8d" providerId="LiveId" clId="{E7678A8A-80EB-4A87-AED2-756AD4F92EC6}" dt="2023-12-07T16:32:30.763" v="31" actId="22"/>
          <ac:picMkLst>
            <pc:docMk/>
            <pc:sldMk cId="2914978326" sldId="263"/>
            <ac:picMk id="3" creationId="{A2CB79B7-9E66-8BAD-8BCC-482D43A08553}"/>
          </ac:picMkLst>
        </pc:picChg>
      </pc:sldChg>
      <pc:sldChg chg="addSp delSp new mod">
        <pc:chgData name="Ahmed Rady" userId="3b0534aee6c2ee8d" providerId="LiveId" clId="{E7678A8A-80EB-4A87-AED2-756AD4F92EC6}" dt="2023-12-07T19:52:50.995" v="192" actId="478"/>
        <pc:sldMkLst>
          <pc:docMk/>
          <pc:sldMk cId="2013118924" sldId="264"/>
        </pc:sldMkLst>
        <pc:picChg chg="add">
          <ac:chgData name="Ahmed Rady" userId="3b0534aee6c2ee8d" providerId="LiveId" clId="{E7678A8A-80EB-4A87-AED2-756AD4F92EC6}" dt="2023-12-07T16:33:33.608" v="32" actId="22"/>
          <ac:picMkLst>
            <pc:docMk/>
            <pc:sldMk cId="2013118924" sldId="264"/>
            <ac:picMk id="3" creationId="{B574788C-D977-B4E6-BDF9-EE21593D8963}"/>
          </ac:picMkLst>
        </pc:picChg>
        <pc:inkChg chg="add del">
          <ac:chgData name="Ahmed Rady" userId="3b0534aee6c2ee8d" providerId="LiveId" clId="{E7678A8A-80EB-4A87-AED2-756AD4F92EC6}" dt="2023-12-07T19:52:50.995" v="192" actId="478"/>
          <ac:inkMkLst>
            <pc:docMk/>
            <pc:sldMk cId="2013118924" sldId="264"/>
            <ac:inkMk id="2" creationId="{62140D57-FDFE-2AE4-1665-D0FF936B7B47}"/>
          </ac:inkMkLst>
        </pc:inkChg>
      </pc:sldChg>
      <pc:sldChg chg="addSp delSp modSp new mod">
        <pc:chgData name="Ahmed Rady" userId="3b0534aee6c2ee8d" providerId="LiveId" clId="{E7678A8A-80EB-4A87-AED2-756AD4F92EC6}" dt="2023-12-07T19:55:18.790" v="240"/>
        <pc:sldMkLst>
          <pc:docMk/>
          <pc:sldMk cId="3650149098" sldId="265"/>
        </pc:sldMkLst>
        <pc:grpChg chg="mod">
          <ac:chgData name="Ahmed Rady" userId="3b0534aee6c2ee8d" providerId="LiveId" clId="{E7678A8A-80EB-4A87-AED2-756AD4F92EC6}" dt="2023-12-07T19:54:49.363" v="220"/>
          <ac:grpSpMkLst>
            <pc:docMk/>
            <pc:sldMk cId="3650149098" sldId="265"/>
            <ac:grpSpMk id="5" creationId="{63E4C8FE-359B-AD95-62DE-21592789774F}"/>
          </ac:grpSpMkLst>
        </pc:grpChg>
        <pc:grpChg chg="del mod">
          <ac:chgData name="Ahmed Rady" userId="3b0534aee6c2ee8d" providerId="LiveId" clId="{E7678A8A-80EB-4A87-AED2-756AD4F92EC6}" dt="2023-12-07T19:55:11.534" v="232"/>
          <ac:grpSpMkLst>
            <pc:docMk/>
            <pc:sldMk cId="3650149098" sldId="265"/>
            <ac:grpSpMk id="11" creationId="{ADC9F7EB-C2E5-29F2-65E3-107EDCCA2272}"/>
          </ac:grpSpMkLst>
        </pc:grpChg>
        <pc:grpChg chg="del mod">
          <ac:chgData name="Ahmed Rady" userId="3b0534aee6c2ee8d" providerId="LiveId" clId="{E7678A8A-80EB-4A87-AED2-756AD4F92EC6}" dt="2023-12-07T19:55:18.790" v="240"/>
          <ac:grpSpMkLst>
            <pc:docMk/>
            <pc:sldMk cId="3650149098" sldId="265"/>
            <ac:grpSpMk id="17" creationId="{31025E0D-CF80-5794-9CE4-DE25FA48CE3F}"/>
          </ac:grpSpMkLst>
        </pc:grpChg>
        <pc:grpChg chg="del mod">
          <ac:chgData name="Ahmed Rady" userId="3b0534aee6c2ee8d" providerId="LiveId" clId="{E7678A8A-80EB-4A87-AED2-756AD4F92EC6}" dt="2023-12-07T19:55:18.790" v="240"/>
          <ac:grpSpMkLst>
            <pc:docMk/>
            <pc:sldMk cId="3650149098" sldId="265"/>
            <ac:grpSpMk id="18" creationId="{8BC4356F-6A7B-487B-A16C-7508A8AA622A}"/>
          </ac:grpSpMkLst>
        </pc:grpChg>
        <pc:grpChg chg="mod">
          <ac:chgData name="Ahmed Rady" userId="3b0534aee6c2ee8d" providerId="LiveId" clId="{E7678A8A-80EB-4A87-AED2-756AD4F92EC6}" dt="2023-12-07T19:55:18.790" v="240"/>
          <ac:grpSpMkLst>
            <pc:docMk/>
            <pc:sldMk cId="3650149098" sldId="265"/>
            <ac:grpSpMk id="26" creationId="{013A7CB0-B2E0-900C-2E12-E9E1784BA2AF}"/>
          </ac:grpSpMkLst>
        </pc:grpChg>
        <pc:picChg chg="add">
          <ac:chgData name="Ahmed Rady" userId="3b0534aee6c2ee8d" providerId="LiveId" clId="{E7678A8A-80EB-4A87-AED2-756AD4F92EC6}" dt="2023-12-07T16:33:45.010" v="33" actId="22"/>
          <ac:picMkLst>
            <pc:docMk/>
            <pc:sldMk cId="3650149098" sldId="265"/>
            <ac:picMk id="3" creationId="{A0B0441D-8DC6-FFB6-FCD3-4F8488E50157}"/>
          </ac:picMkLst>
        </pc:picChg>
        <pc:inkChg chg="add mod">
          <ac:chgData name="Ahmed Rady" userId="3b0534aee6c2ee8d" providerId="LiveId" clId="{E7678A8A-80EB-4A87-AED2-756AD4F92EC6}" dt="2023-12-07T19:54:49.363" v="220"/>
          <ac:inkMkLst>
            <pc:docMk/>
            <pc:sldMk cId="3650149098" sldId="265"/>
            <ac:inkMk id="2" creationId="{AF6A8E19-2638-3E2B-45F4-A288AC8C2E1C}"/>
          </ac:inkMkLst>
        </pc:inkChg>
        <pc:inkChg chg="add mod">
          <ac:chgData name="Ahmed Rady" userId="3b0534aee6c2ee8d" providerId="LiveId" clId="{E7678A8A-80EB-4A87-AED2-756AD4F92EC6}" dt="2023-12-07T19:54:49.363" v="220"/>
          <ac:inkMkLst>
            <pc:docMk/>
            <pc:sldMk cId="3650149098" sldId="265"/>
            <ac:inkMk id="4" creationId="{F9A08CF6-E5C1-AFCC-3F9B-7CC468AAAFC0}"/>
          </ac:inkMkLst>
        </pc:inkChg>
        <pc:inkChg chg="add">
          <ac:chgData name="Ahmed Rady" userId="3b0534aee6c2ee8d" providerId="LiveId" clId="{E7678A8A-80EB-4A87-AED2-756AD4F92EC6}" dt="2023-12-07T19:54:56.651" v="221" actId="9405"/>
          <ac:inkMkLst>
            <pc:docMk/>
            <pc:sldMk cId="3650149098" sldId="265"/>
            <ac:inkMk id="6" creationId="{C52A15F8-8855-51A3-4AA5-457709EEC7A8}"/>
          </ac:inkMkLst>
        </pc:inkChg>
        <pc:inkChg chg="add">
          <ac:chgData name="Ahmed Rady" userId="3b0534aee6c2ee8d" providerId="LiveId" clId="{E7678A8A-80EB-4A87-AED2-756AD4F92EC6}" dt="2023-12-07T19:54:58.218" v="222" actId="9405"/>
          <ac:inkMkLst>
            <pc:docMk/>
            <pc:sldMk cId="3650149098" sldId="265"/>
            <ac:inkMk id="7" creationId="{206C03ED-D48B-820F-8A29-C4EFC8778D18}"/>
          </ac:inkMkLst>
        </pc:inkChg>
        <pc:inkChg chg="add mod">
          <ac:chgData name="Ahmed Rady" userId="3b0534aee6c2ee8d" providerId="LiveId" clId="{E7678A8A-80EB-4A87-AED2-756AD4F92EC6}" dt="2023-12-07T19:55:18.790" v="240"/>
          <ac:inkMkLst>
            <pc:docMk/>
            <pc:sldMk cId="3650149098" sldId="265"/>
            <ac:inkMk id="8" creationId="{2FA3A348-D5E3-D7F7-2377-66FB8DA0C90C}"/>
          </ac:inkMkLst>
        </pc:inkChg>
        <pc:inkChg chg="add mod">
          <ac:chgData name="Ahmed Rady" userId="3b0534aee6c2ee8d" providerId="LiveId" clId="{E7678A8A-80EB-4A87-AED2-756AD4F92EC6}" dt="2023-12-07T19:55:18.790" v="240"/>
          <ac:inkMkLst>
            <pc:docMk/>
            <pc:sldMk cId="3650149098" sldId="265"/>
            <ac:inkMk id="9" creationId="{A4A9229E-E9C7-0D67-CFF8-65B5EFE78027}"/>
          </ac:inkMkLst>
        </pc:inkChg>
        <pc:inkChg chg="add mod">
          <ac:chgData name="Ahmed Rady" userId="3b0534aee6c2ee8d" providerId="LiveId" clId="{E7678A8A-80EB-4A87-AED2-756AD4F92EC6}" dt="2023-12-07T19:55:18.790" v="240"/>
          <ac:inkMkLst>
            <pc:docMk/>
            <pc:sldMk cId="3650149098" sldId="265"/>
            <ac:inkMk id="10" creationId="{6AB9B696-4B40-AFA8-2938-7A150BB5CA85}"/>
          </ac:inkMkLst>
        </pc:inkChg>
        <pc:inkChg chg="add">
          <ac:chgData name="Ahmed Rady" userId="3b0534aee6c2ee8d" providerId="LiveId" clId="{E7678A8A-80EB-4A87-AED2-756AD4F92EC6}" dt="2023-12-07T19:55:05.601" v="227" actId="9405"/>
          <ac:inkMkLst>
            <pc:docMk/>
            <pc:sldMk cId="3650149098" sldId="265"/>
            <ac:inkMk id="12" creationId="{303194F0-DF6A-57AD-3445-667E88CD6EF1}"/>
          </ac:inkMkLst>
        </pc:inkChg>
        <pc:inkChg chg="add mod">
          <ac:chgData name="Ahmed Rady" userId="3b0534aee6c2ee8d" providerId="LiveId" clId="{E7678A8A-80EB-4A87-AED2-756AD4F92EC6}" dt="2023-12-07T19:55:18.790" v="240"/>
          <ac:inkMkLst>
            <pc:docMk/>
            <pc:sldMk cId="3650149098" sldId="265"/>
            <ac:inkMk id="13" creationId="{047ED4D0-7711-90E0-4081-ECD445FF1744}"/>
          </ac:inkMkLst>
        </pc:inkChg>
        <pc:inkChg chg="add mod">
          <ac:chgData name="Ahmed Rady" userId="3b0534aee6c2ee8d" providerId="LiveId" clId="{E7678A8A-80EB-4A87-AED2-756AD4F92EC6}" dt="2023-12-07T19:55:18.790" v="240"/>
          <ac:inkMkLst>
            <pc:docMk/>
            <pc:sldMk cId="3650149098" sldId="265"/>
            <ac:inkMk id="14" creationId="{A904E99F-4482-FE6D-FD1C-D5CDAF2EEAAA}"/>
          </ac:inkMkLst>
        </pc:inkChg>
        <pc:inkChg chg="add mod">
          <ac:chgData name="Ahmed Rady" userId="3b0534aee6c2ee8d" providerId="LiveId" clId="{E7678A8A-80EB-4A87-AED2-756AD4F92EC6}" dt="2023-12-07T19:55:18.790" v="240"/>
          <ac:inkMkLst>
            <pc:docMk/>
            <pc:sldMk cId="3650149098" sldId="265"/>
            <ac:inkMk id="15" creationId="{D430B4B7-4585-D2D7-3299-C2B77A57E07A}"/>
          </ac:inkMkLst>
        </pc:inkChg>
        <pc:inkChg chg="add mod">
          <ac:chgData name="Ahmed Rady" userId="3b0534aee6c2ee8d" providerId="LiveId" clId="{E7678A8A-80EB-4A87-AED2-756AD4F92EC6}" dt="2023-12-07T19:55:18.790" v="240"/>
          <ac:inkMkLst>
            <pc:docMk/>
            <pc:sldMk cId="3650149098" sldId="265"/>
            <ac:inkMk id="16" creationId="{162C7859-C909-4CC7-3ADC-B3F30BD3BA66}"/>
          </ac:inkMkLst>
        </pc:inkChg>
        <pc:inkChg chg="add mod">
          <ac:chgData name="Ahmed Rady" userId="3b0534aee6c2ee8d" providerId="LiveId" clId="{E7678A8A-80EB-4A87-AED2-756AD4F92EC6}" dt="2023-12-07T19:55:18.790" v="240"/>
          <ac:inkMkLst>
            <pc:docMk/>
            <pc:sldMk cId="3650149098" sldId="265"/>
            <ac:inkMk id="19" creationId="{CC380089-96CB-98D9-1C75-A706EED48B1F}"/>
          </ac:inkMkLst>
        </pc:inkChg>
        <pc:inkChg chg="add mod">
          <ac:chgData name="Ahmed Rady" userId="3b0534aee6c2ee8d" providerId="LiveId" clId="{E7678A8A-80EB-4A87-AED2-756AD4F92EC6}" dt="2023-12-07T19:55:18.790" v="240"/>
          <ac:inkMkLst>
            <pc:docMk/>
            <pc:sldMk cId="3650149098" sldId="265"/>
            <ac:inkMk id="20" creationId="{0A676552-88B0-FCE9-6BB1-4B225D9A9F53}"/>
          </ac:inkMkLst>
        </pc:inkChg>
        <pc:inkChg chg="add mod">
          <ac:chgData name="Ahmed Rady" userId="3b0534aee6c2ee8d" providerId="LiveId" clId="{E7678A8A-80EB-4A87-AED2-756AD4F92EC6}" dt="2023-12-07T19:55:18.790" v="240"/>
          <ac:inkMkLst>
            <pc:docMk/>
            <pc:sldMk cId="3650149098" sldId="265"/>
            <ac:inkMk id="21" creationId="{2ED98566-F523-ED9F-21B0-BD1EECD31F8B}"/>
          </ac:inkMkLst>
        </pc:inkChg>
        <pc:inkChg chg="add mod">
          <ac:chgData name="Ahmed Rady" userId="3b0534aee6c2ee8d" providerId="LiveId" clId="{E7678A8A-80EB-4A87-AED2-756AD4F92EC6}" dt="2023-12-07T19:55:18.790" v="240"/>
          <ac:inkMkLst>
            <pc:docMk/>
            <pc:sldMk cId="3650149098" sldId="265"/>
            <ac:inkMk id="22" creationId="{79A9DB20-B0BD-B34B-4DEE-A65D767447A8}"/>
          </ac:inkMkLst>
        </pc:inkChg>
        <pc:inkChg chg="add mod">
          <ac:chgData name="Ahmed Rady" userId="3b0534aee6c2ee8d" providerId="LiveId" clId="{E7678A8A-80EB-4A87-AED2-756AD4F92EC6}" dt="2023-12-07T19:55:18.790" v="240"/>
          <ac:inkMkLst>
            <pc:docMk/>
            <pc:sldMk cId="3650149098" sldId="265"/>
            <ac:inkMk id="23" creationId="{83EE5D6A-4B3D-BCEA-28F0-1CB432BB4219}"/>
          </ac:inkMkLst>
        </pc:inkChg>
        <pc:inkChg chg="add mod">
          <ac:chgData name="Ahmed Rady" userId="3b0534aee6c2ee8d" providerId="LiveId" clId="{E7678A8A-80EB-4A87-AED2-756AD4F92EC6}" dt="2023-12-07T19:55:18.790" v="240"/>
          <ac:inkMkLst>
            <pc:docMk/>
            <pc:sldMk cId="3650149098" sldId="265"/>
            <ac:inkMk id="24" creationId="{057E79E3-F913-F3E9-95B6-1BB6DE6B1779}"/>
          </ac:inkMkLst>
        </pc:inkChg>
        <pc:inkChg chg="add mod">
          <ac:chgData name="Ahmed Rady" userId="3b0534aee6c2ee8d" providerId="LiveId" clId="{E7678A8A-80EB-4A87-AED2-756AD4F92EC6}" dt="2023-12-07T19:55:18.790" v="240"/>
          <ac:inkMkLst>
            <pc:docMk/>
            <pc:sldMk cId="3650149098" sldId="265"/>
            <ac:inkMk id="25" creationId="{C2B8DEFA-60C8-C788-AD06-6D5B7C0D6C58}"/>
          </ac:inkMkLst>
        </pc:inkChg>
      </pc:sldChg>
      <pc:sldChg chg="addSp new mod">
        <pc:chgData name="Ahmed Rady" userId="3b0534aee6c2ee8d" providerId="LiveId" clId="{E7678A8A-80EB-4A87-AED2-756AD4F92EC6}" dt="2023-12-07T16:34:24.843" v="34" actId="22"/>
        <pc:sldMkLst>
          <pc:docMk/>
          <pc:sldMk cId="156802934" sldId="266"/>
        </pc:sldMkLst>
        <pc:picChg chg="add">
          <ac:chgData name="Ahmed Rady" userId="3b0534aee6c2ee8d" providerId="LiveId" clId="{E7678A8A-80EB-4A87-AED2-756AD4F92EC6}" dt="2023-12-07T16:34:24.843" v="34" actId="22"/>
          <ac:picMkLst>
            <pc:docMk/>
            <pc:sldMk cId="156802934" sldId="266"/>
            <ac:picMk id="3" creationId="{AF895D95-F1C6-7E8B-2818-71E7CC03890E}"/>
          </ac:picMkLst>
        </pc:picChg>
      </pc:sldChg>
      <pc:sldChg chg="addSp delSp modSp new mod">
        <pc:chgData name="Ahmed Rady" userId="3b0534aee6c2ee8d" providerId="LiveId" clId="{E7678A8A-80EB-4A87-AED2-756AD4F92EC6}" dt="2023-12-07T19:53:14.310" v="205" actId="478"/>
        <pc:sldMkLst>
          <pc:docMk/>
          <pc:sldMk cId="2394818040" sldId="267"/>
        </pc:sldMkLst>
        <pc:grpChg chg="del mod">
          <ac:chgData name="Ahmed Rady" userId="3b0534aee6c2ee8d" providerId="LiveId" clId="{E7678A8A-80EB-4A87-AED2-756AD4F92EC6}" dt="2023-12-07T19:50:22.735" v="163"/>
          <ac:grpSpMkLst>
            <pc:docMk/>
            <pc:sldMk cId="2394818040" sldId="267"/>
            <ac:grpSpMk id="9" creationId="{5E76E1E9-DC51-FB7B-98EC-15F9053BFB8E}"/>
          </ac:grpSpMkLst>
        </pc:grpChg>
        <pc:grpChg chg="del mod">
          <ac:chgData name="Ahmed Rady" userId="3b0534aee6c2ee8d" providerId="LiveId" clId="{E7678A8A-80EB-4A87-AED2-756AD4F92EC6}" dt="2023-12-07T19:52:58.307" v="196" actId="478"/>
          <ac:grpSpMkLst>
            <pc:docMk/>
            <pc:sldMk cId="2394818040" sldId="267"/>
            <ac:grpSpMk id="13" creationId="{6BCC7E79-907D-8653-8160-6EB7B488F2B9}"/>
          </ac:grpSpMkLst>
        </pc:grpChg>
        <pc:grpChg chg="del mod">
          <ac:chgData name="Ahmed Rady" userId="3b0534aee6c2ee8d" providerId="LiveId" clId="{E7678A8A-80EB-4A87-AED2-756AD4F92EC6}" dt="2023-12-07T19:50:38.951" v="179"/>
          <ac:grpSpMkLst>
            <pc:docMk/>
            <pc:sldMk cId="2394818040" sldId="267"/>
            <ac:grpSpMk id="16" creationId="{19C32401-1185-CEDB-65C6-7BAA31050DE3}"/>
          </ac:grpSpMkLst>
        </pc:grpChg>
        <pc:grpChg chg="del mod">
          <ac:chgData name="Ahmed Rady" userId="3b0534aee6c2ee8d" providerId="LiveId" clId="{E7678A8A-80EB-4A87-AED2-756AD4F92EC6}" dt="2023-12-07T19:50:36.007" v="176"/>
          <ac:grpSpMkLst>
            <pc:docMk/>
            <pc:sldMk cId="2394818040" sldId="267"/>
            <ac:grpSpMk id="19" creationId="{E06B0A7A-45D0-2548-2214-65A21E18FA2A}"/>
          </ac:grpSpMkLst>
        </pc:grpChg>
        <pc:grpChg chg="del mod">
          <ac:chgData name="Ahmed Rady" userId="3b0534aee6c2ee8d" providerId="LiveId" clId="{E7678A8A-80EB-4A87-AED2-756AD4F92EC6}" dt="2023-12-07T19:50:48.183" v="185"/>
          <ac:grpSpMkLst>
            <pc:docMk/>
            <pc:sldMk cId="2394818040" sldId="267"/>
            <ac:grpSpMk id="22" creationId="{49A4A502-3BC0-FDED-73DC-C27033B9F478}"/>
          </ac:grpSpMkLst>
        </pc:grpChg>
        <pc:grpChg chg="del mod">
          <ac:chgData name="Ahmed Rady" userId="3b0534aee6c2ee8d" providerId="LiveId" clId="{E7678A8A-80EB-4A87-AED2-756AD4F92EC6}" dt="2023-12-07T19:50:48.183" v="185"/>
          <ac:grpSpMkLst>
            <pc:docMk/>
            <pc:sldMk cId="2394818040" sldId="267"/>
            <ac:grpSpMk id="26" creationId="{9AF9D581-6E58-F5AD-E3E8-6689B7506597}"/>
          </ac:grpSpMkLst>
        </pc:grpChg>
        <pc:grpChg chg="del mod">
          <ac:chgData name="Ahmed Rady" userId="3b0534aee6c2ee8d" providerId="LiveId" clId="{E7678A8A-80EB-4A87-AED2-756AD4F92EC6}" dt="2023-12-07T19:50:48.183" v="185"/>
          <ac:grpSpMkLst>
            <pc:docMk/>
            <pc:sldMk cId="2394818040" sldId="267"/>
            <ac:grpSpMk id="29" creationId="{EA191802-1477-479C-5E28-6577317CC43E}"/>
          </ac:grpSpMkLst>
        </pc:grpChg>
        <pc:grpChg chg="del mod">
          <ac:chgData name="Ahmed Rady" userId="3b0534aee6c2ee8d" providerId="LiveId" clId="{E7678A8A-80EB-4A87-AED2-756AD4F92EC6}" dt="2023-12-07T19:50:41.098" v="182"/>
          <ac:grpSpMkLst>
            <pc:docMk/>
            <pc:sldMk cId="2394818040" sldId="267"/>
            <ac:grpSpMk id="30" creationId="{0BE48CAA-61C6-EA3B-D94D-DDDA4FE1B437}"/>
          </ac:grpSpMkLst>
        </pc:grpChg>
        <pc:grpChg chg="del mod">
          <ac:chgData name="Ahmed Rady" userId="3b0534aee6c2ee8d" providerId="LiveId" clId="{E7678A8A-80EB-4A87-AED2-756AD4F92EC6}" dt="2023-12-07T19:50:48.183" v="185"/>
          <ac:grpSpMkLst>
            <pc:docMk/>
            <pc:sldMk cId="2394818040" sldId="267"/>
            <ac:grpSpMk id="33" creationId="{6911C6C9-DA4B-EDBE-E585-C7BAFE61A63F}"/>
          </ac:grpSpMkLst>
        </pc:grpChg>
        <pc:grpChg chg="del mod">
          <ac:chgData name="Ahmed Rady" userId="3b0534aee6c2ee8d" providerId="LiveId" clId="{E7678A8A-80EB-4A87-AED2-756AD4F92EC6}" dt="2023-12-07T19:52:53.846" v="193" actId="478"/>
          <ac:grpSpMkLst>
            <pc:docMk/>
            <pc:sldMk cId="2394818040" sldId="267"/>
            <ac:grpSpMk id="36" creationId="{900DF3CF-4F84-353A-D442-2ED2E968C119}"/>
          </ac:grpSpMkLst>
        </pc:grpChg>
        <pc:grpChg chg="del mod">
          <ac:chgData name="Ahmed Rady" userId="3b0534aee6c2ee8d" providerId="LiveId" clId="{E7678A8A-80EB-4A87-AED2-756AD4F92EC6}" dt="2023-12-07T19:53:00.007" v="197" actId="478"/>
          <ac:grpSpMkLst>
            <pc:docMk/>
            <pc:sldMk cId="2394818040" sldId="267"/>
            <ac:grpSpMk id="39" creationId="{F0DE8FE3-BEF9-A3D1-D55B-270E906C1303}"/>
          </ac:grpSpMkLst>
        </pc:grpChg>
        <pc:picChg chg="add del mod">
          <ac:chgData name="Ahmed Rady" userId="3b0534aee6c2ee8d" providerId="LiveId" clId="{E7678A8A-80EB-4A87-AED2-756AD4F92EC6}" dt="2023-12-07T19:53:09.013" v="203" actId="478"/>
          <ac:picMkLst>
            <pc:docMk/>
            <pc:sldMk cId="2394818040" sldId="267"/>
            <ac:picMk id="3" creationId="{18A9939B-B9FB-176A-BB31-816AD22D53C3}"/>
          </ac:picMkLst>
        </pc:picChg>
        <pc:inkChg chg="add mod">
          <ac:chgData name="Ahmed Rady" userId="3b0534aee6c2ee8d" providerId="LiveId" clId="{E7678A8A-80EB-4A87-AED2-756AD4F92EC6}" dt="2023-12-07T19:50:22.735" v="163"/>
          <ac:inkMkLst>
            <pc:docMk/>
            <pc:sldMk cId="2394818040" sldId="267"/>
            <ac:inkMk id="2" creationId="{4AC36AAB-CEBC-1DE1-6785-B215F2CCAF52}"/>
          </ac:inkMkLst>
        </pc:inkChg>
        <pc:inkChg chg="add mod">
          <ac:chgData name="Ahmed Rady" userId="3b0534aee6c2ee8d" providerId="LiveId" clId="{E7678A8A-80EB-4A87-AED2-756AD4F92EC6}" dt="2023-12-07T19:50:22.735" v="163"/>
          <ac:inkMkLst>
            <pc:docMk/>
            <pc:sldMk cId="2394818040" sldId="267"/>
            <ac:inkMk id="4" creationId="{442723DD-0579-D6BD-3C68-18B3612ED60A}"/>
          </ac:inkMkLst>
        </pc:inkChg>
        <pc:inkChg chg="add mod">
          <ac:chgData name="Ahmed Rady" userId="3b0534aee6c2ee8d" providerId="LiveId" clId="{E7678A8A-80EB-4A87-AED2-756AD4F92EC6}" dt="2023-12-07T19:50:22.735" v="163"/>
          <ac:inkMkLst>
            <pc:docMk/>
            <pc:sldMk cId="2394818040" sldId="267"/>
            <ac:inkMk id="5" creationId="{2BADB9C7-BA17-3C48-12AD-34C6D6B2D1B7}"/>
          </ac:inkMkLst>
        </pc:inkChg>
        <pc:inkChg chg="add mod">
          <ac:chgData name="Ahmed Rady" userId="3b0534aee6c2ee8d" providerId="LiveId" clId="{E7678A8A-80EB-4A87-AED2-756AD4F92EC6}" dt="2023-12-07T19:50:22.735" v="163"/>
          <ac:inkMkLst>
            <pc:docMk/>
            <pc:sldMk cId="2394818040" sldId="267"/>
            <ac:inkMk id="6" creationId="{74376B02-B4F0-4C87-86EA-8D67B136DA6A}"/>
          </ac:inkMkLst>
        </pc:inkChg>
        <pc:inkChg chg="add mod">
          <ac:chgData name="Ahmed Rady" userId="3b0534aee6c2ee8d" providerId="LiveId" clId="{E7678A8A-80EB-4A87-AED2-756AD4F92EC6}" dt="2023-12-07T19:50:22.735" v="163"/>
          <ac:inkMkLst>
            <pc:docMk/>
            <pc:sldMk cId="2394818040" sldId="267"/>
            <ac:inkMk id="7" creationId="{8F48551B-AB2C-F9DC-418D-B45191B42B1B}"/>
          </ac:inkMkLst>
        </pc:inkChg>
        <pc:inkChg chg="add mod">
          <ac:chgData name="Ahmed Rady" userId="3b0534aee6c2ee8d" providerId="LiveId" clId="{E7678A8A-80EB-4A87-AED2-756AD4F92EC6}" dt="2023-12-07T19:50:22.735" v="163"/>
          <ac:inkMkLst>
            <pc:docMk/>
            <pc:sldMk cId="2394818040" sldId="267"/>
            <ac:inkMk id="8" creationId="{6E2FFD29-C31F-FA9D-FC92-0DDA327FA6B7}"/>
          </ac:inkMkLst>
        </pc:inkChg>
        <pc:inkChg chg="add del">
          <ac:chgData name="Ahmed Rady" userId="3b0534aee6c2ee8d" providerId="LiveId" clId="{E7678A8A-80EB-4A87-AED2-756AD4F92EC6}" dt="2023-12-07T19:53:10.921" v="204" actId="478"/>
          <ac:inkMkLst>
            <pc:docMk/>
            <pc:sldMk cId="2394818040" sldId="267"/>
            <ac:inkMk id="10" creationId="{A201015D-63C3-8D5F-3010-CC694EEC71D3}"/>
          </ac:inkMkLst>
        </pc:inkChg>
        <pc:inkChg chg="add del">
          <ac:chgData name="Ahmed Rady" userId="3b0534aee6c2ee8d" providerId="LiveId" clId="{E7678A8A-80EB-4A87-AED2-756AD4F92EC6}" dt="2023-12-07T19:53:14.310" v="205" actId="478"/>
          <ac:inkMkLst>
            <pc:docMk/>
            <pc:sldMk cId="2394818040" sldId="267"/>
            <ac:inkMk id="11" creationId="{20B997D1-B905-61BA-9C01-3395FBD92BAB}"/>
          </ac:inkMkLst>
        </pc:inkChg>
        <pc:inkChg chg="add mod">
          <ac:chgData name="Ahmed Rady" userId="3b0534aee6c2ee8d" providerId="LiveId" clId="{E7678A8A-80EB-4A87-AED2-756AD4F92EC6}" dt="2023-12-07T19:50:22.735" v="163"/>
          <ac:inkMkLst>
            <pc:docMk/>
            <pc:sldMk cId="2394818040" sldId="267"/>
            <ac:inkMk id="12" creationId="{65344637-C52C-926C-D401-6CD9B3C4651B}"/>
          </ac:inkMkLst>
        </pc:inkChg>
        <pc:inkChg chg="add mod">
          <ac:chgData name="Ahmed Rady" userId="3b0534aee6c2ee8d" providerId="LiveId" clId="{E7678A8A-80EB-4A87-AED2-756AD4F92EC6}" dt="2023-12-07T19:50:48.183" v="185"/>
          <ac:inkMkLst>
            <pc:docMk/>
            <pc:sldMk cId="2394818040" sldId="267"/>
            <ac:inkMk id="14" creationId="{7D45B9A8-1E8B-5535-E45F-188D2BCDEC6E}"/>
          </ac:inkMkLst>
        </pc:inkChg>
        <pc:inkChg chg="add mod">
          <ac:chgData name="Ahmed Rady" userId="3b0534aee6c2ee8d" providerId="LiveId" clId="{E7678A8A-80EB-4A87-AED2-756AD4F92EC6}" dt="2023-12-07T19:50:48.183" v="185"/>
          <ac:inkMkLst>
            <pc:docMk/>
            <pc:sldMk cId="2394818040" sldId="267"/>
            <ac:inkMk id="15" creationId="{C848904F-A4D6-04DF-A92C-5B06112A8A1A}"/>
          </ac:inkMkLst>
        </pc:inkChg>
        <pc:inkChg chg="add mod">
          <ac:chgData name="Ahmed Rady" userId="3b0534aee6c2ee8d" providerId="LiveId" clId="{E7678A8A-80EB-4A87-AED2-756AD4F92EC6}" dt="2023-12-07T19:50:48.183" v="185"/>
          <ac:inkMkLst>
            <pc:docMk/>
            <pc:sldMk cId="2394818040" sldId="267"/>
            <ac:inkMk id="17" creationId="{3F3817D7-5498-C0CE-DE65-9D1053468A4F}"/>
          </ac:inkMkLst>
        </pc:inkChg>
        <pc:inkChg chg="add mod">
          <ac:chgData name="Ahmed Rady" userId="3b0534aee6c2ee8d" providerId="LiveId" clId="{E7678A8A-80EB-4A87-AED2-756AD4F92EC6}" dt="2023-12-07T19:50:48.183" v="185"/>
          <ac:inkMkLst>
            <pc:docMk/>
            <pc:sldMk cId="2394818040" sldId="267"/>
            <ac:inkMk id="18" creationId="{882F2218-3B75-F9EB-B4BC-D6B974458883}"/>
          </ac:inkMkLst>
        </pc:inkChg>
        <pc:inkChg chg="add mod">
          <ac:chgData name="Ahmed Rady" userId="3b0534aee6c2ee8d" providerId="LiveId" clId="{E7678A8A-80EB-4A87-AED2-756AD4F92EC6}" dt="2023-12-07T19:50:48.183" v="185"/>
          <ac:inkMkLst>
            <pc:docMk/>
            <pc:sldMk cId="2394818040" sldId="267"/>
            <ac:inkMk id="20" creationId="{C9D36A10-9C80-293A-DD85-5A8BD48417BC}"/>
          </ac:inkMkLst>
        </pc:inkChg>
        <pc:inkChg chg="add mod">
          <ac:chgData name="Ahmed Rady" userId="3b0534aee6c2ee8d" providerId="LiveId" clId="{E7678A8A-80EB-4A87-AED2-756AD4F92EC6}" dt="2023-12-07T19:50:48.183" v="185"/>
          <ac:inkMkLst>
            <pc:docMk/>
            <pc:sldMk cId="2394818040" sldId="267"/>
            <ac:inkMk id="21" creationId="{5E230C9B-246D-77AE-C21B-C9BE9579CE37}"/>
          </ac:inkMkLst>
        </pc:inkChg>
        <pc:inkChg chg="add mod">
          <ac:chgData name="Ahmed Rady" userId="3b0534aee6c2ee8d" providerId="LiveId" clId="{E7678A8A-80EB-4A87-AED2-756AD4F92EC6}" dt="2023-12-07T19:50:48.183" v="185"/>
          <ac:inkMkLst>
            <pc:docMk/>
            <pc:sldMk cId="2394818040" sldId="267"/>
            <ac:inkMk id="23" creationId="{6E9AB25A-1167-D373-9154-EC3A8CAA8B98}"/>
          </ac:inkMkLst>
        </pc:inkChg>
        <pc:inkChg chg="add mod">
          <ac:chgData name="Ahmed Rady" userId="3b0534aee6c2ee8d" providerId="LiveId" clId="{E7678A8A-80EB-4A87-AED2-756AD4F92EC6}" dt="2023-12-07T19:50:48.183" v="185"/>
          <ac:inkMkLst>
            <pc:docMk/>
            <pc:sldMk cId="2394818040" sldId="267"/>
            <ac:inkMk id="24" creationId="{5B04D9CB-1C43-9934-1B1E-67F8A0D8F19C}"/>
          </ac:inkMkLst>
        </pc:inkChg>
        <pc:inkChg chg="add mod">
          <ac:chgData name="Ahmed Rady" userId="3b0534aee6c2ee8d" providerId="LiveId" clId="{E7678A8A-80EB-4A87-AED2-756AD4F92EC6}" dt="2023-12-07T19:50:48.183" v="185"/>
          <ac:inkMkLst>
            <pc:docMk/>
            <pc:sldMk cId="2394818040" sldId="267"/>
            <ac:inkMk id="25" creationId="{5FA56351-96E0-398B-F7D7-2E90850C12A2}"/>
          </ac:inkMkLst>
        </pc:inkChg>
        <pc:inkChg chg="add mod">
          <ac:chgData name="Ahmed Rady" userId="3b0534aee6c2ee8d" providerId="LiveId" clId="{E7678A8A-80EB-4A87-AED2-756AD4F92EC6}" dt="2023-12-07T19:50:48.183" v="185"/>
          <ac:inkMkLst>
            <pc:docMk/>
            <pc:sldMk cId="2394818040" sldId="267"/>
            <ac:inkMk id="27" creationId="{6D34458A-4667-1FAB-629F-738AFA139DA7}"/>
          </ac:inkMkLst>
        </pc:inkChg>
        <pc:inkChg chg="add mod">
          <ac:chgData name="Ahmed Rady" userId="3b0534aee6c2ee8d" providerId="LiveId" clId="{E7678A8A-80EB-4A87-AED2-756AD4F92EC6}" dt="2023-12-07T19:50:48.183" v="185"/>
          <ac:inkMkLst>
            <pc:docMk/>
            <pc:sldMk cId="2394818040" sldId="267"/>
            <ac:inkMk id="28" creationId="{3A85DEFC-205A-B322-7AB4-32E42CD5F91E}"/>
          </ac:inkMkLst>
        </pc:inkChg>
        <pc:inkChg chg="add mod">
          <ac:chgData name="Ahmed Rady" userId="3b0534aee6c2ee8d" providerId="LiveId" clId="{E7678A8A-80EB-4A87-AED2-756AD4F92EC6}" dt="2023-12-07T19:50:48.183" v="185"/>
          <ac:inkMkLst>
            <pc:docMk/>
            <pc:sldMk cId="2394818040" sldId="267"/>
            <ac:inkMk id="31" creationId="{989D372E-E804-C960-4F55-5BC1D4C7832D}"/>
          </ac:inkMkLst>
        </pc:inkChg>
        <pc:inkChg chg="add mod">
          <ac:chgData name="Ahmed Rady" userId="3b0534aee6c2ee8d" providerId="LiveId" clId="{E7678A8A-80EB-4A87-AED2-756AD4F92EC6}" dt="2023-12-07T19:50:48.183" v="185"/>
          <ac:inkMkLst>
            <pc:docMk/>
            <pc:sldMk cId="2394818040" sldId="267"/>
            <ac:inkMk id="32" creationId="{225D1411-3051-0FA7-A8C8-510FD6266203}"/>
          </ac:inkMkLst>
        </pc:inkChg>
        <pc:inkChg chg="add mod">
          <ac:chgData name="Ahmed Rady" userId="3b0534aee6c2ee8d" providerId="LiveId" clId="{E7678A8A-80EB-4A87-AED2-756AD4F92EC6}" dt="2023-12-07T19:50:48.183" v="185"/>
          <ac:inkMkLst>
            <pc:docMk/>
            <pc:sldMk cId="2394818040" sldId="267"/>
            <ac:inkMk id="34" creationId="{57FFEC24-7567-910B-5BC6-76160EFB0CD5}"/>
          </ac:inkMkLst>
        </pc:inkChg>
        <pc:inkChg chg="add mod">
          <ac:chgData name="Ahmed Rady" userId="3b0534aee6c2ee8d" providerId="LiveId" clId="{E7678A8A-80EB-4A87-AED2-756AD4F92EC6}" dt="2023-12-07T19:50:48.183" v="185"/>
          <ac:inkMkLst>
            <pc:docMk/>
            <pc:sldMk cId="2394818040" sldId="267"/>
            <ac:inkMk id="35" creationId="{D2A14877-4F30-F2A6-A131-C3F742E398EA}"/>
          </ac:inkMkLst>
        </pc:inkChg>
        <pc:inkChg chg="add mod">
          <ac:chgData name="Ahmed Rady" userId="3b0534aee6c2ee8d" providerId="LiveId" clId="{E7678A8A-80EB-4A87-AED2-756AD4F92EC6}" dt="2023-12-07T19:50:54.710" v="188"/>
          <ac:inkMkLst>
            <pc:docMk/>
            <pc:sldMk cId="2394818040" sldId="267"/>
            <ac:inkMk id="37" creationId="{978757B1-1BEF-BC5C-3E34-3DF30BFC536F}"/>
          </ac:inkMkLst>
        </pc:inkChg>
        <pc:inkChg chg="add mod">
          <ac:chgData name="Ahmed Rady" userId="3b0534aee6c2ee8d" providerId="LiveId" clId="{E7678A8A-80EB-4A87-AED2-756AD4F92EC6}" dt="2023-12-07T19:50:54.710" v="188"/>
          <ac:inkMkLst>
            <pc:docMk/>
            <pc:sldMk cId="2394818040" sldId="267"/>
            <ac:inkMk id="38" creationId="{14C2FD7B-B906-35AA-690B-9EF6106F8C44}"/>
          </ac:inkMkLst>
        </pc:inkChg>
      </pc:sldChg>
      <pc:sldChg chg="addSp delSp modSp new mod">
        <pc:chgData name="Ahmed Rady" userId="3b0534aee6c2ee8d" providerId="LiveId" clId="{E7678A8A-80EB-4A87-AED2-756AD4F92EC6}" dt="2023-12-07T20:14:51.149" v="326" actId="9405"/>
        <pc:sldMkLst>
          <pc:docMk/>
          <pc:sldMk cId="3212816741" sldId="268"/>
        </pc:sldMkLst>
        <pc:grpChg chg="del mod">
          <ac:chgData name="Ahmed Rady" userId="3b0534aee6c2ee8d" providerId="LiveId" clId="{E7678A8A-80EB-4A87-AED2-756AD4F92EC6}" dt="2023-12-07T18:14:11.262" v="121"/>
          <ac:grpSpMkLst>
            <pc:docMk/>
            <pc:sldMk cId="3212816741" sldId="268"/>
            <ac:grpSpMk id="6" creationId="{72C2FB3A-0242-FE9F-C8BC-A13C9BA6C125}"/>
          </ac:grpSpMkLst>
        </pc:grpChg>
        <pc:grpChg chg="del mod">
          <ac:chgData name="Ahmed Rady" userId="3b0534aee6c2ee8d" providerId="LiveId" clId="{E7678A8A-80EB-4A87-AED2-756AD4F92EC6}" dt="2023-12-07T18:16:45.331" v="136"/>
          <ac:grpSpMkLst>
            <pc:docMk/>
            <pc:sldMk cId="3212816741" sldId="268"/>
            <ac:grpSpMk id="11" creationId="{A2BB1280-3158-946A-10F4-8A211A9A00C2}"/>
          </ac:grpSpMkLst>
        </pc:grpChg>
        <pc:grpChg chg="del mod">
          <ac:chgData name="Ahmed Rady" userId="3b0534aee6c2ee8d" providerId="LiveId" clId="{E7678A8A-80EB-4A87-AED2-756AD4F92EC6}" dt="2023-12-07T18:17:10.470" v="145"/>
          <ac:grpSpMkLst>
            <pc:docMk/>
            <pc:sldMk cId="3212816741" sldId="268"/>
            <ac:grpSpMk id="12" creationId="{85D06564-22F6-2522-2BAA-853CC42A7E6B}"/>
          </ac:grpSpMkLst>
        </pc:grpChg>
        <pc:grpChg chg="del mod">
          <ac:chgData name="Ahmed Rady" userId="3b0534aee6c2ee8d" providerId="LiveId" clId="{E7678A8A-80EB-4A87-AED2-756AD4F92EC6}" dt="2023-12-07T18:17:15.367" v="149"/>
          <ac:grpSpMkLst>
            <pc:docMk/>
            <pc:sldMk cId="3212816741" sldId="268"/>
            <ac:grpSpMk id="17" creationId="{3F1A08B9-D8A7-B02A-320B-8B85EAD468E7}"/>
          </ac:grpSpMkLst>
        </pc:grpChg>
        <pc:grpChg chg="del mod">
          <ac:chgData name="Ahmed Rady" userId="3b0534aee6c2ee8d" providerId="LiveId" clId="{E7678A8A-80EB-4A87-AED2-756AD4F92EC6}" dt="2023-12-07T18:17:15.367" v="149"/>
          <ac:grpSpMkLst>
            <pc:docMk/>
            <pc:sldMk cId="3212816741" sldId="268"/>
            <ac:grpSpMk id="20" creationId="{AB72DA98-2448-3B99-476F-6C1801D43C36}"/>
          </ac:grpSpMkLst>
        </pc:grpChg>
        <pc:grpChg chg="del mod">
          <ac:chgData name="Ahmed Rady" userId="3b0534aee6c2ee8d" providerId="LiveId" clId="{E7678A8A-80EB-4A87-AED2-756AD4F92EC6}" dt="2023-12-07T18:17:15.367" v="149"/>
          <ac:grpSpMkLst>
            <pc:docMk/>
            <pc:sldMk cId="3212816741" sldId="268"/>
            <ac:grpSpMk id="24" creationId="{D254DE5B-E038-E3D4-65A3-580BB0090EDD}"/>
          </ac:grpSpMkLst>
        </pc:grpChg>
        <pc:grpChg chg="del mod">
          <ac:chgData name="Ahmed Rady" userId="3b0534aee6c2ee8d" providerId="LiveId" clId="{E7678A8A-80EB-4A87-AED2-756AD4F92EC6}" dt="2023-12-07T19:53:19.369" v="208" actId="478"/>
          <ac:grpSpMkLst>
            <pc:docMk/>
            <pc:sldMk cId="3212816741" sldId="268"/>
            <ac:grpSpMk id="26" creationId="{F0919F05-0673-7F36-C852-7A52097D776B}"/>
          </ac:grpSpMkLst>
        </pc:grpChg>
        <pc:grpChg chg="mod">
          <ac:chgData name="Ahmed Rady" userId="3b0534aee6c2ee8d" providerId="LiveId" clId="{E7678A8A-80EB-4A87-AED2-756AD4F92EC6}" dt="2023-12-07T20:04:10.436" v="249"/>
          <ac:grpSpMkLst>
            <pc:docMk/>
            <pc:sldMk cId="3212816741" sldId="268"/>
            <ac:grpSpMk id="30" creationId="{53190BD6-0D57-79B9-796C-E8295B536A75}"/>
          </ac:grpSpMkLst>
        </pc:grpChg>
        <pc:grpChg chg="del mod">
          <ac:chgData name="Ahmed Rady" userId="3b0534aee6c2ee8d" providerId="LiveId" clId="{E7678A8A-80EB-4A87-AED2-756AD4F92EC6}" dt="2023-12-07T18:17:10.470" v="145"/>
          <ac:grpSpMkLst>
            <pc:docMk/>
            <pc:sldMk cId="3212816741" sldId="268"/>
            <ac:grpSpMk id="30" creationId="{DECA4342-7ACC-E320-FE0F-E92DDF20CEC5}"/>
          </ac:grpSpMkLst>
        </pc:grpChg>
        <pc:grpChg chg="del mod">
          <ac:chgData name="Ahmed Rady" userId="3b0534aee6c2ee8d" providerId="LiveId" clId="{E7678A8A-80EB-4A87-AED2-756AD4F92EC6}" dt="2023-12-07T19:53:20.917" v="209" actId="478"/>
          <ac:grpSpMkLst>
            <pc:docMk/>
            <pc:sldMk cId="3212816741" sldId="268"/>
            <ac:grpSpMk id="36" creationId="{73604236-2F18-712E-FD19-61B0D942E110}"/>
          </ac:grpSpMkLst>
        </pc:grpChg>
        <pc:grpChg chg="del mod">
          <ac:chgData name="Ahmed Rady" userId="3b0534aee6c2ee8d" providerId="LiveId" clId="{E7678A8A-80EB-4A87-AED2-756AD4F92EC6}" dt="2023-12-07T19:53:18.613" v="207" actId="478"/>
          <ac:grpSpMkLst>
            <pc:docMk/>
            <pc:sldMk cId="3212816741" sldId="268"/>
            <ac:grpSpMk id="39" creationId="{53DC5AB6-4DBD-D345-E579-426609867250}"/>
          </ac:grpSpMkLst>
        </pc:grpChg>
        <pc:grpChg chg="del mod">
          <ac:chgData name="Ahmed Rady" userId="3b0534aee6c2ee8d" providerId="LiveId" clId="{E7678A8A-80EB-4A87-AED2-756AD4F92EC6}" dt="2023-12-07T19:53:17.539" v="206" actId="478"/>
          <ac:grpSpMkLst>
            <pc:docMk/>
            <pc:sldMk cId="3212816741" sldId="268"/>
            <ac:grpSpMk id="43" creationId="{28318B95-FA8F-58F4-94DD-AD90EFC62B96}"/>
          </ac:grpSpMkLst>
        </pc:grpChg>
        <pc:grpChg chg="mod">
          <ac:chgData name="Ahmed Rady" userId="3b0534aee6c2ee8d" providerId="LiveId" clId="{E7678A8A-80EB-4A87-AED2-756AD4F92EC6}" dt="2023-12-07T20:05:09.827" v="267"/>
          <ac:grpSpMkLst>
            <pc:docMk/>
            <pc:sldMk cId="3212816741" sldId="268"/>
            <ac:grpSpMk id="52" creationId="{75CF9693-B478-0651-EEE6-4CAD2A77EAFE}"/>
          </ac:grpSpMkLst>
        </pc:grpChg>
        <pc:grpChg chg="mod">
          <ac:chgData name="Ahmed Rady" userId="3b0534aee6c2ee8d" providerId="LiveId" clId="{E7678A8A-80EB-4A87-AED2-756AD4F92EC6}" dt="2023-12-07T20:06:37.557" v="291"/>
          <ac:grpSpMkLst>
            <pc:docMk/>
            <pc:sldMk cId="3212816741" sldId="268"/>
            <ac:grpSpMk id="55" creationId="{994A43A1-B35F-D371-CB19-315CA67290FE}"/>
          </ac:grpSpMkLst>
        </pc:grpChg>
        <pc:grpChg chg="mod">
          <ac:chgData name="Ahmed Rady" userId="3b0534aee6c2ee8d" providerId="LiveId" clId="{E7678A8A-80EB-4A87-AED2-756AD4F92EC6}" dt="2023-12-07T20:06:36.405" v="285"/>
          <ac:grpSpMkLst>
            <pc:docMk/>
            <pc:sldMk cId="3212816741" sldId="268"/>
            <ac:grpSpMk id="61" creationId="{830AD1AB-CF8A-06AA-D37A-0328FA87F94D}"/>
          </ac:grpSpMkLst>
        </pc:grpChg>
        <pc:grpChg chg="add del mod">
          <ac:chgData name="Ahmed Rady" userId="3b0534aee6c2ee8d" providerId="LiveId" clId="{E7678A8A-80EB-4A87-AED2-756AD4F92EC6}" dt="2023-12-07T20:07:12.547" v="307"/>
          <ac:grpSpMkLst>
            <pc:docMk/>
            <pc:sldMk cId="3212816741" sldId="268"/>
            <ac:grpSpMk id="70" creationId="{E284873D-5E75-E6B7-691A-1208098675F4}"/>
          </ac:grpSpMkLst>
        </pc:grpChg>
        <pc:grpChg chg="mod">
          <ac:chgData name="Ahmed Rady" userId="3b0534aee6c2ee8d" providerId="LiveId" clId="{E7678A8A-80EB-4A87-AED2-756AD4F92EC6}" dt="2023-12-07T20:07:12.445" v="305"/>
          <ac:grpSpMkLst>
            <pc:docMk/>
            <pc:sldMk cId="3212816741" sldId="268"/>
            <ac:grpSpMk id="72" creationId="{068DEBC5-E8FB-B16D-2781-987C84F0A988}"/>
          </ac:grpSpMkLst>
        </pc:grpChg>
        <pc:grpChg chg="del mod">
          <ac:chgData name="Ahmed Rady" userId="3b0534aee6c2ee8d" providerId="LiveId" clId="{E7678A8A-80EB-4A87-AED2-756AD4F92EC6}" dt="2023-12-07T20:14:22.404" v="321"/>
          <ac:grpSpMkLst>
            <pc:docMk/>
            <pc:sldMk cId="3212816741" sldId="268"/>
            <ac:grpSpMk id="80" creationId="{057C1EC1-8CAB-53C1-F28C-851EBFC61EF0}"/>
          </ac:grpSpMkLst>
        </pc:grpChg>
        <pc:grpChg chg="del mod">
          <ac:chgData name="Ahmed Rady" userId="3b0534aee6c2ee8d" providerId="LiveId" clId="{E7678A8A-80EB-4A87-AED2-756AD4F92EC6}" dt="2023-12-07T20:14:23.355" v="323"/>
          <ac:grpSpMkLst>
            <pc:docMk/>
            <pc:sldMk cId="3212816741" sldId="268"/>
            <ac:grpSpMk id="82" creationId="{9B5EC8EF-103C-CC71-A1CF-781FFE1FB70D}"/>
          </ac:grpSpMkLst>
        </pc:grpChg>
        <pc:grpChg chg="mod">
          <ac:chgData name="Ahmed Rady" userId="3b0534aee6c2ee8d" providerId="LiveId" clId="{E7678A8A-80EB-4A87-AED2-756AD4F92EC6}" dt="2023-12-07T20:14:23.355" v="323"/>
          <ac:grpSpMkLst>
            <pc:docMk/>
            <pc:sldMk cId="3212816741" sldId="268"/>
            <ac:grpSpMk id="84" creationId="{3637BA58-E33B-F0E0-B8AF-B227D2A1B661}"/>
          </ac:grpSpMkLst>
        </pc:grpChg>
        <pc:picChg chg="add">
          <ac:chgData name="Ahmed Rady" userId="3b0534aee6c2ee8d" providerId="LiveId" clId="{E7678A8A-80EB-4A87-AED2-756AD4F92EC6}" dt="2023-12-07T16:34:55.946" v="42" actId="22"/>
          <ac:picMkLst>
            <pc:docMk/>
            <pc:sldMk cId="3212816741" sldId="268"/>
            <ac:picMk id="3" creationId="{126E8684-2574-90AD-8AF8-B93EB403EED1}"/>
          </ac:picMkLst>
        </pc:picChg>
        <pc:inkChg chg="add mod">
          <ac:chgData name="Ahmed Rady" userId="3b0534aee6c2ee8d" providerId="LiveId" clId="{E7678A8A-80EB-4A87-AED2-756AD4F92EC6}" dt="2023-12-07T18:17:15.367" v="149"/>
          <ac:inkMkLst>
            <pc:docMk/>
            <pc:sldMk cId="3212816741" sldId="268"/>
            <ac:inkMk id="2" creationId="{1B949690-8E3C-7D2C-6FAE-4E9F6BF37105}"/>
          </ac:inkMkLst>
        </pc:inkChg>
        <pc:inkChg chg="add mod">
          <ac:chgData name="Ahmed Rady" userId="3b0534aee6c2ee8d" providerId="LiveId" clId="{E7678A8A-80EB-4A87-AED2-756AD4F92EC6}" dt="2023-12-07T18:17:15.367" v="149"/>
          <ac:inkMkLst>
            <pc:docMk/>
            <pc:sldMk cId="3212816741" sldId="268"/>
            <ac:inkMk id="4" creationId="{33169860-B1F0-17E4-C66E-60750BCC0701}"/>
          </ac:inkMkLst>
        </pc:inkChg>
        <pc:inkChg chg="add mod">
          <ac:chgData name="Ahmed Rady" userId="3b0534aee6c2ee8d" providerId="LiveId" clId="{E7678A8A-80EB-4A87-AED2-756AD4F92EC6}" dt="2023-12-07T18:17:15.367" v="149"/>
          <ac:inkMkLst>
            <pc:docMk/>
            <pc:sldMk cId="3212816741" sldId="268"/>
            <ac:inkMk id="5" creationId="{04C2EDF8-7B96-5457-95DB-04840AC03FB8}"/>
          </ac:inkMkLst>
        </pc:inkChg>
        <pc:inkChg chg="add">
          <ac:chgData name="Ahmed Rady" userId="3b0534aee6c2ee8d" providerId="LiveId" clId="{E7678A8A-80EB-4A87-AED2-756AD4F92EC6}" dt="2023-12-07T20:02:50.804" v="241" actId="9405"/>
          <ac:inkMkLst>
            <pc:docMk/>
            <pc:sldMk cId="3212816741" sldId="268"/>
            <ac:inkMk id="6" creationId="{CD69A602-CDE3-027A-17D8-7C148791AD71}"/>
          </ac:inkMkLst>
        </pc:inkChg>
        <pc:inkChg chg="add mod">
          <ac:chgData name="Ahmed Rady" userId="3b0534aee6c2ee8d" providerId="LiveId" clId="{E7678A8A-80EB-4A87-AED2-756AD4F92EC6}" dt="2023-12-07T18:17:10.470" v="145"/>
          <ac:inkMkLst>
            <pc:docMk/>
            <pc:sldMk cId="3212816741" sldId="268"/>
            <ac:inkMk id="7" creationId="{7BC82919-616E-F739-0456-4233468D0E3A}"/>
          </ac:inkMkLst>
        </pc:inkChg>
        <pc:inkChg chg="add mod">
          <ac:chgData name="Ahmed Rady" userId="3b0534aee6c2ee8d" providerId="LiveId" clId="{E7678A8A-80EB-4A87-AED2-756AD4F92EC6}" dt="2023-12-07T18:17:10.470" v="145"/>
          <ac:inkMkLst>
            <pc:docMk/>
            <pc:sldMk cId="3212816741" sldId="268"/>
            <ac:inkMk id="8" creationId="{5FBD9512-5273-D46D-473B-D8B28BE1F44E}"/>
          </ac:inkMkLst>
        </pc:inkChg>
        <pc:inkChg chg="add mod">
          <ac:chgData name="Ahmed Rady" userId="3b0534aee6c2ee8d" providerId="LiveId" clId="{E7678A8A-80EB-4A87-AED2-756AD4F92EC6}" dt="2023-12-07T18:17:10.470" v="145"/>
          <ac:inkMkLst>
            <pc:docMk/>
            <pc:sldMk cId="3212816741" sldId="268"/>
            <ac:inkMk id="9" creationId="{1DA2ABA6-A2E8-89CF-D850-E1502C283F28}"/>
          </ac:inkMkLst>
        </pc:inkChg>
        <pc:inkChg chg="add mod">
          <ac:chgData name="Ahmed Rady" userId="3b0534aee6c2ee8d" providerId="LiveId" clId="{E7678A8A-80EB-4A87-AED2-756AD4F92EC6}" dt="2023-12-07T18:17:10.470" v="145"/>
          <ac:inkMkLst>
            <pc:docMk/>
            <pc:sldMk cId="3212816741" sldId="268"/>
            <ac:inkMk id="10" creationId="{48579356-7600-EE81-6140-9EA8F483012B}"/>
          </ac:inkMkLst>
        </pc:inkChg>
        <pc:inkChg chg="add">
          <ac:chgData name="Ahmed Rady" userId="3b0534aee6c2ee8d" providerId="LiveId" clId="{E7678A8A-80EB-4A87-AED2-756AD4F92EC6}" dt="2023-12-07T20:02:51.974" v="242" actId="9405"/>
          <ac:inkMkLst>
            <pc:docMk/>
            <pc:sldMk cId="3212816741" sldId="268"/>
            <ac:inkMk id="11" creationId="{0FAF932D-9A3A-1E68-E926-9DB3689DA101}"/>
          </ac:inkMkLst>
        </pc:inkChg>
        <pc:inkChg chg="add del">
          <ac:chgData name="Ahmed Rady" userId="3b0534aee6c2ee8d" providerId="LiveId" clId="{E7678A8A-80EB-4A87-AED2-756AD4F92EC6}" dt="2023-12-07T20:04:11.955" v="252" actId="9405"/>
          <ac:inkMkLst>
            <pc:docMk/>
            <pc:sldMk cId="3212816741" sldId="268"/>
            <ac:inkMk id="12" creationId="{865651E5-F7EA-55CD-2C16-3237EA5D6293}"/>
          </ac:inkMkLst>
        </pc:inkChg>
        <pc:inkChg chg="add mod">
          <ac:chgData name="Ahmed Rady" userId="3b0534aee6c2ee8d" providerId="LiveId" clId="{E7678A8A-80EB-4A87-AED2-756AD4F92EC6}" dt="2023-12-07T18:16:26.910" v="132"/>
          <ac:inkMkLst>
            <pc:docMk/>
            <pc:sldMk cId="3212816741" sldId="268"/>
            <ac:inkMk id="13" creationId="{E5B377D0-64DE-7FC5-90EA-1ADCE4ED246E}"/>
          </ac:inkMkLst>
        </pc:inkChg>
        <pc:inkChg chg="add mod">
          <ac:chgData name="Ahmed Rady" userId="3b0534aee6c2ee8d" providerId="LiveId" clId="{E7678A8A-80EB-4A87-AED2-756AD4F92EC6}" dt="2023-12-07T18:16:26.910" v="132"/>
          <ac:inkMkLst>
            <pc:docMk/>
            <pc:sldMk cId="3212816741" sldId="268"/>
            <ac:inkMk id="14" creationId="{63F41197-E0BE-7780-82E1-BFC7A079095E}"/>
          </ac:inkMkLst>
        </pc:inkChg>
        <pc:inkChg chg="add mod">
          <ac:chgData name="Ahmed Rady" userId="3b0534aee6c2ee8d" providerId="LiveId" clId="{E7678A8A-80EB-4A87-AED2-756AD4F92EC6}" dt="2023-12-07T18:17:15.367" v="149"/>
          <ac:inkMkLst>
            <pc:docMk/>
            <pc:sldMk cId="3212816741" sldId="268"/>
            <ac:inkMk id="15" creationId="{CA121475-E284-E333-1A20-A801C0539A1D}"/>
          </ac:inkMkLst>
        </pc:inkChg>
        <pc:inkChg chg="add mod">
          <ac:chgData name="Ahmed Rady" userId="3b0534aee6c2ee8d" providerId="LiveId" clId="{E7678A8A-80EB-4A87-AED2-756AD4F92EC6}" dt="2023-12-07T18:17:15.367" v="149"/>
          <ac:inkMkLst>
            <pc:docMk/>
            <pc:sldMk cId="3212816741" sldId="268"/>
            <ac:inkMk id="16" creationId="{459E90D8-472B-2DF4-DD70-B6D46EB6A1A9}"/>
          </ac:inkMkLst>
        </pc:inkChg>
        <pc:inkChg chg="add del">
          <ac:chgData name="Ahmed Rady" userId="3b0534aee6c2ee8d" providerId="LiveId" clId="{E7678A8A-80EB-4A87-AED2-756AD4F92EC6}" dt="2023-12-07T20:04:11.266" v="251" actId="9405"/>
          <ac:inkMkLst>
            <pc:docMk/>
            <pc:sldMk cId="3212816741" sldId="268"/>
            <ac:inkMk id="17" creationId="{2A06C0BD-69B0-0C1A-4F3C-3DE0E8EF09C2}"/>
          </ac:inkMkLst>
        </pc:inkChg>
        <pc:inkChg chg="add mod">
          <ac:chgData name="Ahmed Rady" userId="3b0534aee6c2ee8d" providerId="LiveId" clId="{E7678A8A-80EB-4A87-AED2-756AD4F92EC6}" dt="2023-12-07T18:17:15.367" v="149"/>
          <ac:inkMkLst>
            <pc:docMk/>
            <pc:sldMk cId="3212816741" sldId="268"/>
            <ac:inkMk id="18" creationId="{8CCF34F3-2F7E-A3E4-6652-580C5908FBAB}"/>
          </ac:inkMkLst>
        </pc:inkChg>
        <pc:inkChg chg="add mod">
          <ac:chgData name="Ahmed Rady" userId="3b0534aee6c2ee8d" providerId="LiveId" clId="{E7678A8A-80EB-4A87-AED2-756AD4F92EC6}" dt="2023-12-07T18:17:15.367" v="149"/>
          <ac:inkMkLst>
            <pc:docMk/>
            <pc:sldMk cId="3212816741" sldId="268"/>
            <ac:inkMk id="19" creationId="{F175F86F-BE96-62CD-7E9F-20D1B5C3F95A}"/>
          </ac:inkMkLst>
        </pc:inkChg>
        <pc:inkChg chg="add del mod">
          <ac:chgData name="Ahmed Rady" userId="3b0534aee6c2ee8d" providerId="LiveId" clId="{E7678A8A-80EB-4A87-AED2-756AD4F92EC6}" dt="2023-12-07T20:04:10.851" v="250" actId="9405"/>
          <ac:inkMkLst>
            <pc:docMk/>
            <pc:sldMk cId="3212816741" sldId="268"/>
            <ac:inkMk id="20" creationId="{707D77EE-C29E-D177-73B4-EE68E265D7A2}"/>
          </ac:inkMkLst>
        </pc:inkChg>
        <pc:inkChg chg="add mod">
          <ac:chgData name="Ahmed Rady" userId="3b0534aee6c2ee8d" providerId="LiveId" clId="{E7678A8A-80EB-4A87-AED2-756AD4F92EC6}" dt="2023-12-07T18:17:15.367" v="149"/>
          <ac:inkMkLst>
            <pc:docMk/>
            <pc:sldMk cId="3212816741" sldId="268"/>
            <ac:inkMk id="21" creationId="{8C02EB11-23D6-1922-C3A6-C32D9ED0E8FC}"/>
          </ac:inkMkLst>
        </pc:inkChg>
        <pc:inkChg chg="add mod">
          <ac:chgData name="Ahmed Rady" userId="3b0534aee6c2ee8d" providerId="LiveId" clId="{E7678A8A-80EB-4A87-AED2-756AD4F92EC6}" dt="2023-12-07T18:17:15.367" v="149"/>
          <ac:inkMkLst>
            <pc:docMk/>
            <pc:sldMk cId="3212816741" sldId="268"/>
            <ac:inkMk id="22" creationId="{E849C7C6-240D-12E4-37C2-D02177956517}"/>
          </ac:inkMkLst>
        </pc:inkChg>
        <pc:inkChg chg="add mod">
          <ac:chgData name="Ahmed Rady" userId="3b0534aee6c2ee8d" providerId="LiveId" clId="{E7678A8A-80EB-4A87-AED2-756AD4F92EC6}" dt="2023-12-07T18:17:15.367" v="149"/>
          <ac:inkMkLst>
            <pc:docMk/>
            <pc:sldMk cId="3212816741" sldId="268"/>
            <ac:inkMk id="23" creationId="{8128AD7C-8624-F2C5-468F-F102ADAA9FA3}"/>
          </ac:inkMkLst>
        </pc:inkChg>
        <pc:inkChg chg="add del mod">
          <ac:chgData name="Ahmed Rady" userId="3b0534aee6c2ee8d" providerId="LiveId" clId="{E7678A8A-80EB-4A87-AED2-756AD4F92EC6}" dt="2023-12-07T20:04:10.436" v="249"/>
          <ac:inkMkLst>
            <pc:docMk/>
            <pc:sldMk cId="3212816741" sldId="268"/>
            <ac:inkMk id="24" creationId="{12F8BFFB-CD27-6D2A-3B89-CA76390138FD}"/>
          </ac:inkMkLst>
        </pc:inkChg>
        <pc:inkChg chg="add mod">
          <ac:chgData name="Ahmed Rady" userId="3b0534aee6c2ee8d" providerId="LiveId" clId="{E7678A8A-80EB-4A87-AED2-756AD4F92EC6}" dt="2023-12-07T18:16:26.910" v="132"/>
          <ac:inkMkLst>
            <pc:docMk/>
            <pc:sldMk cId="3212816741" sldId="268"/>
            <ac:inkMk id="25" creationId="{F352D504-6866-0D19-887D-A95AE5AAA1A8}"/>
          </ac:inkMkLst>
        </pc:inkChg>
        <pc:inkChg chg="add del">
          <ac:chgData name="Ahmed Rady" userId="3b0534aee6c2ee8d" providerId="LiveId" clId="{E7678A8A-80EB-4A87-AED2-756AD4F92EC6}" dt="2023-12-07T19:53:22.118" v="210" actId="478"/>
          <ac:inkMkLst>
            <pc:docMk/>
            <pc:sldMk cId="3212816741" sldId="268"/>
            <ac:inkMk id="27" creationId="{5E9BAFC7-0874-415A-00A1-3F1850BF5CCA}"/>
          </ac:inkMkLst>
        </pc:inkChg>
        <pc:inkChg chg="add mod">
          <ac:chgData name="Ahmed Rady" userId="3b0534aee6c2ee8d" providerId="LiveId" clId="{E7678A8A-80EB-4A87-AED2-756AD4F92EC6}" dt="2023-12-07T18:17:10.470" v="145"/>
          <ac:inkMkLst>
            <pc:docMk/>
            <pc:sldMk cId="3212816741" sldId="268"/>
            <ac:inkMk id="28" creationId="{C04130FF-9695-2ECE-5836-D1297AD142E3}"/>
          </ac:inkMkLst>
        </pc:inkChg>
        <pc:inkChg chg="add mod">
          <ac:chgData name="Ahmed Rady" userId="3b0534aee6c2ee8d" providerId="LiveId" clId="{E7678A8A-80EB-4A87-AED2-756AD4F92EC6}" dt="2023-12-07T18:17:10.470" v="145"/>
          <ac:inkMkLst>
            <pc:docMk/>
            <pc:sldMk cId="3212816741" sldId="268"/>
            <ac:inkMk id="29" creationId="{9B188933-348A-D2F1-9F66-935EA9E25AE4}"/>
          </ac:inkMkLst>
        </pc:inkChg>
        <pc:inkChg chg="add del">
          <ac:chgData name="Ahmed Rady" userId="3b0534aee6c2ee8d" providerId="LiveId" clId="{E7678A8A-80EB-4A87-AED2-756AD4F92EC6}" dt="2023-12-07T19:53:26.679" v="214" actId="478"/>
          <ac:inkMkLst>
            <pc:docMk/>
            <pc:sldMk cId="3212816741" sldId="268"/>
            <ac:inkMk id="31" creationId="{3DB0EF2F-B2A2-22A7-F39A-E3BA899DD1C1}"/>
          </ac:inkMkLst>
        </pc:inkChg>
        <pc:inkChg chg="add del">
          <ac:chgData name="Ahmed Rady" userId="3b0534aee6c2ee8d" providerId="LiveId" clId="{E7678A8A-80EB-4A87-AED2-756AD4F92EC6}" dt="2023-12-07T19:53:24.994" v="212" actId="478"/>
          <ac:inkMkLst>
            <pc:docMk/>
            <pc:sldMk cId="3212816741" sldId="268"/>
            <ac:inkMk id="32" creationId="{4DCA87AF-C324-8FF8-F5A2-3E2B078B97DC}"/>
          </ac:inkMkLst>
        </pc:inkChg>
        <pc:inkChg chg="add mod">
          <ac:chgData name="Ahmed Rady" userId="3b0534aee6c2ee8d" providerId="LiveId" clId="{E7678A8A-80EB-4A87-AED2-756AD4F92EC6}" dt="2023-12-07T18:16:52.674" v="142"/>
          <ac:inkMkLst>
            <pc:docMk/>
            <pc:sldMk cId="3212816741" sldId="268"/>
            <ac:inkMk id="33" creationId="{CDDF9C86-3608-D836-1972-DEAFFC12EE74}"/>
          </ac:inkMkLst>
        </pc:inkChg>
        <pc:inkChg chg="add mod">
          <ac:chgData name="Ahmed Rady" userId="3b0534aee6c2ee8d" providerId="LiveId" clId="{E7678A8A-80EB-4A87-AED2-756AD4F92EC6}" dt="2023-12-07T18:16:52.674" v="142"/>
          <ac:inkMkLst>
            <pc:docMk/>
            <pc:sldMk cId="3212816741" sldId="268"/>
            <ac:inkMk id="34" creationId="{BF09BFBD-8921-BF33-4527-1A3A70F6ABB9}"/>
          </ac:inkMkLst>
        </pc:inkChg>
        <pc:inkChg chg="add del">
          <ac:chgData name="Ahmed Rady" userId="3b0534aee6c2ee8d" providerId="LiveId" clId="{E7678A8A-80EB-4A87-AED2-756AD4F92EC6}" dt="2023-12-07T19:53:25.942" v="213" actId="478"/>
          <ac:inkMkLst>
            <pc:docMk/>
            <pc:sldMk cId="3212816741" sldId="268"/>
            <ac:inkMk id="35" creationId="{9B4E5399-64EE-5843-D824-C6E48C19E1E1}"/>
          </ac:inkMkLst>
        </pc:inkChg>
        <pc:inkChg chg="add mod">
          <ac:chgData name="Ahmed Rady" userId="3b0534aee6c2ee8d" providerId="LiveId" clId="{E7678A8A-80EB-4A87-AED2-756AD4F92EC6}" dt="2023-12-07T18:17:10.470" v="145"/>
          <ac:inkMkLst>
            <pc:docMk/>
            <pc:sldMk cId="3212816741" sldId="268"/>
            <ac:inkMk id="37" creationId="{7D601BB1-47CB-CEB3-7A23-A9DB66B82CC4}"/>
          </ac:inkMkLst>
        </pc:inkChg>
        <pc:inkChg chg="add mod">
          <ac:chgData name="Ahmed Rady" userId="3b0534aee6c2ee8d" providerId="LiveId" clId="{E7678A8A-80EB-4A87-AED2-756AD4F92EC6}" dt="2023-12-07T18:17:10.470" v="145"/>
          <ac:inkMkLst>
            <pc:docMk/>
            <pc:sldMk cId="3212816741" sldId="268"/>
            <ac:inkMk id="38" creationId="{9A586CE0-551C-DEDC-FAE3-94DBC3999BC9}"/>
          </ac:inkMkLst>
        </pc:inkChg>
        <pc:inkChg chg="add del">
          <ac:chgData name="Ahmed Rady" userId="3b0534aee6c2ee8d" providerId="LiveId" clId="{E7678A8A-80EB-4A87-AED2-756AD4F92EC6}" dt="2023-12-07T19:53:23.109" v="211" actId="478"/>
          <ac:inkMkLst>
            <pc:docMk/>
            <pc:sldMk cId="3212816741" sldId="268"/>
            <ac:inkMk id="40" creationId="{AAD41E53-A7EC-908C-E686-4362E24931E1}"/>
          </ac:inkMkLst>
        </pc:inkChg>
        <pc:inkChg chg="add mod">
          <ac:chgData name="Ahmed Rady" userId="3b0534aee6c2ee8d" providerId="LiveId" clId="{E7678A8A-80EB-4A87-AED2-756AD4F92EC6}" dt="2023-12-07T18:17:15.367" v="149"/>
          <ac:inkMkLst>
            <pc:docMk/>
            <pc:sldMk cId="3212816741" sldId="268"/>
            <ac:inkMk id="41" creationId="{DFF99E5F-0E9D-1374-7F17-CC329542E4B4}"/>
          </ac:inkMkLst>
        </pc:inkChg>
        <pc:inkChg chg="add mod">
          <ac:chgData name="Ahmed Rady" userId="3b0534aee6c2ee8d" providerId="LiveId" clId="{E7678A8A-80EB-4A87-AED2-756AD4F92EC6}" dt="2023-12-07T18:17:15.367" v="149"/>
          <ac:inkMkLst>
            <pc:docMk/>
            <pc:sldMk cId="3212816741" sldId="268"/>
            <ac:inkMk id="42" creationId="{E92F0D5A-177E-577B-1471-F95370EDA976}"/>
          </ac:inkMkLst>
        </pc:inkChg>
        <pc:inkChg chg="add del">
          <ac:chgData name="Ahmed Rady" userId="3b0534aee6c2ee8d" providerId="LiveId" clId="{E7678A8A-80EB-4A87-AED2-756AD4F92EC6}" dt="2023-12-07T20:04:24.554" v="260" actId="9405"/>
          <ac:inkMkLst>
            <pc:docMk/>
            <pc:sldMk cId="3212816741" sldId="268"/>
            <ac:inkMk id="44" creationId="{3121D0F0-3952-44D9-5F94-AC08219CDD2B}"/>
          </ac:inkMkLst>
        </pc:inkChg>
        <pc:inkChg chg="add del">
          <ac:chgData name="Ahmed Rady" userId="3b0534aee6c2ee8d" providerId="LiveId" clId="{E7678A8A-80EB-4A87-AED2-756AD4F92EC6}" dt="2023-12-07T20:04:24.386" v="259" actId="9405"/>
          <ac:inkMkLst>
            <pc:docMk/>
            <pc:sldMk cId="3212816741" sldId="268"/>
            <ac:inkMk id="45" creationId="{719A7321-87EF-1799-0716-F716EB6C3AA3}"/>
          </ac:inkMkLst>
        </pc:inkChg>
        <pc:inkChg chg="add del">
          <ac:chgData name="Ahmed Rady" userId="3b0534aee6c2ee8d" providerId="LiveId" clId="{E7678A8A-80EB-4A87-AED2-756AD4F92EC6}" dt="2023-12-07T20:04:24.184" v="258" actId="9405"/>
          <ac:inkMkLst>
            <pc:docMk/>
            <pc:sldMk cId="3212816741" sldId="268"/>
            <ac:inkMk id="46" creationId="{6A878857-C046-B021-013D-2E3E3EECB2AA}"/>
          </ac:inkMkLst>
        </pc:inkChg>
        <pc:inkChg chg="add del">
          <ac:chgData name="Ahmed Rady" userId="3b0534aee6c2ee8d" providerId="LiveId" clId="{E7678A8A-80EB-4A87-AED2-756AD4F92EC6}" dt="2023-12-07T20:04:23.815" v="257" actId="9405"/>
          <ac:inkMkLst>
            <pc:docMk/>
            <pc:sldMk cId="3212816741" sldId="268"/>
            <ac:inkMk id="47" creationId="{B93FBA3E-C742-4DA6-25E2-2B57167557E2}"/>
          </ac:inkMkLst>
        </pc:inkChg>
        <pc:inkChg chg="add del">
          <ac:chgData name="Ahmed Rady" userId="3b0534aee6c2ee8d" providerId="LiveId" clId="{E7678A8A-80EB-4A87-AED2-756AD4F92EC6}" dt="2023-12-07T20:05:10.547" v="270" actId="9405"/>
          <ac:inkMkLst>
            <pc:docMk/>
            <pc:sldMk cId="3212816741" sldId="268"/>
            <ac:inkMk id="48" creationId="{FA21698C-3F79-852E-26B8-729FD9316410}"/>
          </ac:inkMkLst>
        </pc:inkChg>
        <pc:inkChg chg="add del">
          <ac:chgData name="Ahmed Rady" userId="3b0534aee6c2ee8d" providerId="LiveId" clId="{E7678A8A-80EB-4A87-AED2-756AD4F92EC6}" dt="2023-12-07T20:05:10.292" v="269" actId="9405"/>
          <ac:inkMkLst>
            <pc:docMk/>
            <pc:sldMk cId="3212816741" sldId="268"/>
            <ac:inkMk id="49" creationId="{12701497-DC06-7046-E253-87E9D4207D5C}"/>
          </ac:inkMkLst>
        </pc:inkChg>
        <pc:inkChg chg="add del mod">
          <ac:chgData name="Ahmed Rady" userId="3b0534aee6c2ee8d" providerId="LiveId" clId="{E7678A8A-80EB-4A87-AED2-756AD4F92EC6}" dt="2023-12-07T20:05:10.051" v="268" actId="9405"/>
          <ac:inkMkLst>
            <pc:docMk/>
            <pc:sldMk cId="3212816741" sldId="268"/>
            <ac:inkMk id="50" creationId="{40BA807A-1D80-C566-F074-F45BCE457757}"/>
          </ac:inkMkLst>
        </pc:inkChg>
        <pc:inkChg chg="add del mod">
          <ac:chgData name="Ahmed Rady" userId="3b0534aee6c2ee8d" providerId="LiveId" clId="{E7678A8A-80EB-4A87-AED2-756AD4F92EC6}" dt="2023-12-07T20:05:09.827" v="267"/>
          <ac:inkMkLst>
            <pc:docMk/>
            <pc:sldMk cId="3212816741" sldId="268"/>
            <ac:inkMk id="51" creationId="{B174C51D-86DA-D6EA-2541-19F4348A3BD2}"/>
          </ac:inkMkLst>
        </pc:inkChg>
        <pc:inkChg chg="add del mod">
          <ac:chgData name="Ahmed Rady" userId="3b0534aee6c2ee8d" providerId="LiveId" clId="{E7678A8A-80EB-4A87-AED2-756AD4F92EC6}" dt="2023-12-07T20:06:37.907" v="292" actId="9405"/>
          <ac:inkMkLst>
            <pc:docMk/>
            <pc:sldMk cId="3212816741" sldId="268"/>
            <ac:inkMk id="53" creationId="{71F77AA3-D69F-91D1-D705-525746C6FE3D}"/>
          </ac:inkMkLst>
        </pc:inkChg>
        <pc:inkChg chg="add del mod">
          <ac:chgData name="Ahmed Rady" userId="3b0534aee6c2ee8d" providerId="LiveId" clId="{E7678A8A-80EB-4A87-AED2-756AD4F92EC6}" dt="2023-12-07T20:06:37.557" v="291"/>
          <ac:inkMkLst>
            <pc:docMk/>
            <pc:sldMk cId="3212816741" sldId="268"/>
            <ac:inkMk id="54" creationId="{3D9BD3B6-432B-5914-14AA-C7025F776792}"/>
          </ac:inkMkLst>
        </pc:inkChg>
        <pc:inkChg chg="add del mod">
          <ac:chgData name="Ahmed Rady" userId="3b0534aee6c2ee8d" providerId="LiveId" clId="{E7678A8A-80EB-4A87-AED2-756AD4F92EC6}" dt="2023-12-07T20:06:37.282" v="289" actId="9405"/>
          <ac:inkMkLst>
            <pc:docMk/>
            <pc:sldMk cId="3212816741" sldId="268"/>
            <ac:inkMk id="56" creationId="{8F919268-8992-D770-DE9D-71EEBF4B8BF1}"/>
          </ac:inkMkLst>
        </pc:inkChg>
        <pc:inkChg chg="add del mod">
          <ac:chgData name="Ahmed Rady" userId="3b0534aee6c2ee8d" providerId="LiveId" clId="{E7678A8A-80EB-4A87-AED2-756AD4F92EC6}" dt="2023-12-07T20:06:37.091" v="288" actId="9405"/>
          <ac:inkMkLst>
            <pc:docMk/>
            <pc:sldMk cId="3212816741" sldId="268"/>
            <ac:inkMk id="57" creationId="{634348C3-7EFF-D957-52C8-F1CE4FBF0B64}"/>
          </ac:inkMkLst>
        </pc:inkChg>
        <pc:inkChg chg="add del mod">
          <ac:chgData name="Ahmed Rady" userId="3b0534aee6c2ee8d" providerId="LiveId" clId="{E7678A8A-80EB-4A87-AED2-756AD4F92EC6}" dt="2023-12-07T20:06:36.826" v="287" actId="9405"/>
          <ac:inkMkLst>
            <pc:docMk/>
            <pc:sldMk cId="3212816741" sldId="268"/>
            <ac:inkMk id="58" creationId="{CF129D65-19F1-1A94-B082-361CB924F202}"/>
          </ac:inkMkLst>
        </pc:inkChg>
        <pc:inkChg chg="add del mod">
          <ac:chgData name="Ahmed Rady" userId="3b0534aee6c2ee8d" providerId="LiveId" clId="{E7678A8A-80EB-4A87-AED2-756AD4F92EC6}" dt="2023-12-07T20:06:36.610" v="286" actId="9405"/>
          <ac:inkMkLst>
            <pc:docMk/>
            <pc:sldMk cId="3212816741" sldId="268"/>
            <ac:inkMk id="59" creationId="{E7B830A9-BE64-993A-92AA-CAEA9A1A1C15}"/>
          </ac:inkMkLst>
        </pc:inkChg>
        <pc:inkChg chg="add del">
          <ac:chgData name="Ahmed Rady" userId="3b0534aee6c2ee8d" providerId="LiveId" clId="{E7678A8A-80EB-4A87-AED2-756AD4F92EC6}" dt="2023-12-07T20:06:36.405" v="285"/>
          <ac:inkMkLst>
            <pc:docMk/>
            <pc:sldMk cId="3212816741" sldId="268"/>
            <ac:inkMk id="60" creationId="{B891BC13-476D-EA4F-8AA4-7EDEE1623706}"/>
          </ac:inkMkLst>
        </pc:inkChg>
        <pc:inkChg chg="add del">
          <ac:chgData name="Ahmed Rady" userId="3b0534aee6c2ee8d" providerId="LiveId" clId="{E7678A8A-80EB-4A87-AED2-756AD4F92EC6}" dt="2023-12-07T20:06:36.179" v="283" actId="9405"/>
          <ac:inkMkLst>
            <pc:docMk/>
            <pc:sldMk cId="3212816741" sldId="268"/>
            <ac:inkMk id="62" creationId="{FA608A71-BD85-1A7E-4154-48D63D66774E}"/>
          </ac:inkMkLst>
        </pc:inkChg>
        <pc:inkChg chg="add del">
          <ac:chgData name="Ahmed Rady" userId="3b0534aee6c2ee8d" providerId="LiveId" clId="{E7678A8A-80EB-4A87-AED2-756AD4F92EC6}" dt="2023-12-07T20:06:35.938" v="282" actId="9405"/>
          <ac:inkMkLst>
            <pc:docMk/>
            <pc:sldMk cId="3212816741" sldId="268"/>
            <ac:inkMk id="63" creationId="{5FFADADC-9853-D4FF-1A56-1572460C11B2}"/>
          </ac:inkMkLst>
        </pc:inkChg>
        <pc:inkChg chg="add del">
          <ac:chgData name="Ahmed Rady" userId="3b0534aee6c2ee8d" providerId="LiveId" clId="{E7678A8A-80EB-4A87-AED2-756AD4F92EC6}" dt="2023-12-07T20:07:13.682" v="312" actId="9405"/>
          <ac:inkMkLst>
            <pc:docMk/>
            <pc:sldMk cId="3212816741" sldId="268"/>
            <ac:inkMk id="64" creationId="{4FA672A3-72F8-80D4-8009-83AB1ADCBC8A}"/>
          </ac:inkMkLst>
        </pc:inkChg>
        <pc:inkChg chg="add del">
          <ac:chgData name="Ahmed Rady" userId="3b0534aee6c2ee8d" providerId="LiveId" clId="{E7678A8A-80EB-4A87-AED2-756AD4F92EC6}" dt="2023-12-07T20:07:13.411" v="311" actId="9405"/>
          <ac:inkMkLst>
            <pc:docMk/>
            <pc:sldMk cId="3212816741" sldId="268"/>
            <ac:inkMk id="65" creationId="{5C27D7BB-9B39-AA5F-ADA4-20187DCCFA4C}"/>
          </ac:inkMkLst>
        </pc:inkChg>
        <pc:inkChg chg="add del">
          <ac:chgData name="Ahmed Rady" userId="3b0534aee6c2ee8d" providerId="LiveId" clId="{E7678A8A-80EB-4A87-AED2-756AD4F92EC6}" dt="2023-12-07T20:07:13.235" v="310" actId="9405"/>
          <ac:inkMkLst>
            <pc:docMk/>
            <pc:sldMk cId="3212816741" sldId="268"/>
            <ac:inkMk id="66" creationId="{EA050AC9-B392-F375-D835-61F8FDF7C094}"/>
          </ac:inkMkLst>
        </pc:inkChg>
        <pc:inkChg chg="add del">
          <ac:chgData name="Ahmed Rady" userId="3b0534aee6c2ee8d" providerId="LiveId" clId="{E7678A8A-80EB-4A87-AED2-756AD4F92EC6}" dt="2023-12-07T20:07:13.027" v="309" actId="9405"/>
          <ac:inkMkLst>
            <pc:docMk/>
            <pc:sldMk cId="3212816741" sldId="268"/>
            <ac:inkMk id="67" creationId="{F42B4999-9F6B-1F81-7D3A-90B46239EF5E}"/>
          </ac:inkMkLst>
        </pc:inkChg>
        <pc:inkChg chg="add del mod">
          <ac:chgData name="Ahmed Rady" userId="3b0534aee6c2ee8d" providerId="LiveId" clId="{E7678A8A-80EB-4A87-AED2-756AD4F92EC6}" dt="2023-12-07T20:07:12.765" v="308" actId="9405"/>
          <ac:inkMkLst>
            <pc:docMk/>
            <pc:sldMk cId="3212816741" sldId="268"/>
            <ac:inkMk id="68" creationId="{24FEE934-EB27-B37A-F198-A2BC60CA28AE}"/>
          </ac:inkMkLst>
        </pc:inkChg>
        <pc:inkChg chg="add del mod">
          <ac:chgData name="Ahmed Rady" userId="3b0534aee6c2ee8d" providerId="LiveId" clId="{E7678A8A-80EB-4A87-AED2-756AD4F92EC6}" dt="2023-12-07T20:07:12.547" v="307"/>
          <ac:inkMkLst>
            <pc:docMk/>
            <pc:sldMk cId="3212816741" sldId="268"/>
            <ac:inkMk id="69" creationId="{0EBBB8FF-F2A6-D42B-6EB9-CEBFCF06934D}"/>
          </ac:inkMkLst>
        </pc:inkChg>
        <pc:inkChg chg="add del mod">
          <ac:chgData name="Ahmed Rady" userId="3b0534aee6c2ee8d" providerId="LiveId" clId="{E7678A8A-80EB-4A87-AED2-756AD4F92EC6}" dt="2023-12-07T20:07:12.445" v="305"/>
          <ac:inkMkLst>
            <pc:docMk/>
            <pc:sldMk cId="3212816741" sldId="268"/>
            <ac:inkMk id="71" creationId="{2A60FEDD-A3A8-36ED-F719-F7137FF13400}"/>
          </ac:inkMkLst>
        </pc:inkChg>
        <pc:inkChg chg="add del">
          <ac:chgData name="Ahmed Rady" userId="3b0534aee6c2ee8d" providerId="LiveId" clId="{E7678A8A-80EB-4A87-AED2-756AD4F92EC6}" dt="2023-12-07T20:07:12.148" v="303" actId="9405"/>
          <ac:inkMkLst>
            <pc:docMk/>
            <pc:sldMk cId="3212816741" sldId="268"/>
            <ac:inkMk id="73" creationId="{83E3FB00-941E-3C6D-E54E-685E8D62C412}"/>
          </ac:inkMkLst>
        </pc:inkChg>
        <pc:inkChg chg="add">
          <ac:chgData name="Ahmed Rady" userId="3b0534aee6c2ee8d" providerId="LiveId" clId="{E7678A8A-80EB-4A87-AED2-756AD4F92EC6}" dt="2023-12-07T20:07:19.493" v="313" actId="9405"/>
          <ac:inkMkLst>
            <pc:docMk/>
            <pc:sldMk cId="3212816741" sldId="268"/>
            <ac:inkMk id="74" creationId="{AB879272-3FA9-ACE0-FC66-E315B4AF0D05}"/>
          </ac:inkMkLst>
        </pc:inkChg>
        <pc:inkChg chg="add">
          <ac:chgData name="Ahmed Rady" userId="3b0534aee6c2ee8d" providerId="LiveId" clId="{E7678A8A-80EB-4A87-AED2-756AD4F92EC6}" dt="2023-12-07T20:07:20.104" v="314" actId="9405"/>
          <ac:inkMkLst>
            <pc:docMk/>
            <pc:sldMk cId="3212816741" sldId="268"/>
            <ac:inkMk id="75" creationId="{AE965C7A-2F0E-D78A-E067-1A9924E236E7}"/>
          </ac:inkMkLst>
        </pc:inkChg>
        <pc:inkChg chg="add">
          <ac:chgData name="Ahmed Rady" userId="3b0534aee6c2ee8d" providerId="LiveId" clId="{E7678A8A-80EB-4A87-AED2-756AD4F92EC6}" dt="2023-12-07T20:07:20.727" v="315" actId="9405"/>
          <ac:inkMkLst>
            <pc:docMk/>
            <pc:sldMk cId="3212816741" sldId="268"/>
            <ac:inkMk id="76" creationId="{89C18ABD-0131-B772-7F1E-FD60708AF221}"/>
          </ac:inkMkLst>
        </pc:inkChg>
        <pc:inkChg chg="add">
          <ac:chgData name="Ahmed Rady" userId="3b0534aee6c2ee8d" providerId="LiveId" clId="{E7678A8A-80EB-4A87-AED2-756AD4F92EC6}" dt="2023-12-07T20:07:21.664" v="316" actId="9405"/>
          <ac:inkMkLst>
            <pc:docMk/>
            <pc:sldMk cId="3212816741" sldId="268"/>
            <ac:inkMk id="77" creationId="{08DF283C-8C11-2895-FC0F-C287C5B02202}"/>
          </ac:inkMkLst>
        </pc:inkChg>
        <pc:inkChg chg="add mod">
          <ac:chgData name="Ahmed Rady" userId="3b0534aee6c2ee8d" providerId="LiveId" clId="{E7678A8A-80EB-4A87-AED2-756AD4F92EC6}" dt="2023-12-07T20:14:23.355" v="323"/>
          <ac:inkMkLst>
            <pc:docMk/>
            <pc:sldMk cId="3212816741" sldId="268"/>
            <ac:inkMk id="78" creationId="{4D9F3FF7-5727-10CC-22C2-228236045CD6}"/>
          </ac:inkMkLst>
        </pc:inkChg>
        <pc:inkChg chg="add mod">
          <ac:chgData name="Ahmed Rady" userId="3b0534aee6c2ee8d" providerId="LiveId" clId="{E7678A8A-80EB-4A87-AED2-756AD4F92EC6}" dt="2023-12-07T20:14:23.355" v="323"/>
          <ac:inkMkLst>
            <pc:docMk/>
            <pc:sldMk cId="3212816741" sldId="268"/>
            <ac:inkMk id="79" creationId="{9CD10C6A-7818-2BBF-300A-DDEEC787CA15}"/>
          </ac:inkMkLst>
        </pc:inkChg>
        <pc:inkChg chg="add mod">
          <ac:chgData name="Ahmed Rady" userId="3b0534aee6c2ee8d" providerId="LiveId" clId="{E7678A8A-80EB-4A87-AED2-756AD4F92EC6}" dt="2023-12-07T20:14:23.355" v="323"/>
          <ac:inkMkLst>
            <pc:docMk/>
            <pc:sldMk cId="3212816741" sldId="268"/>
            <ac:inkMk id="81" creationId="{B14C2A36-8A20-057C-D0DF-FCCA8C9CB0D5}"/>
          </ac:inkMkLst>
        </pc:inkChg>
        <pc:inkChg chg="add mod">
          <ac:chgData name="Ahmed Rady" userId="3b0534aee6c2ee8d" providerId="LiveId" clId="{E7678A8A-80EB-4A87-AED2-756AD4F92EC6}" dt="2023-12-07T20:14:23.355" v="323"/>
          <ac:inkMkLst>
            <pc:docMk/>
            <pc:sldMk cId="3212816741" sldId="268"/>
            <ac:inkMk id="83" creationId="{DE4BF2C9-2949-91A2-1D2D-88068775C828}"/>
          </ac:inkMkLst>
        </pc:inkChg>
        <pc:inkChg chg="add">
          <ac:chgData name="Ahmed Rady" userId="3b0534aee6c2ee8d" providerId="LiveId" clId="{E7678A8A-80EB-4A87-AED2-756AD4F92EC6}" dt="2023-12-07T20:14:42.648" v="324" actId="9405"/>
          <ac:inkMkLst>
            <pc:docMk/>
            <pc:sldMk cId="3212816741" sldId="268"/>
            <ac:inkMk id="85" creationId="{1C2FC81D-F72A-E714-5DE3-5CEBACE30AFC}"/>
          </ac:inkMkLst>
        </pc:inkChg>
        <pc:inkChg chg="add">
          <ac:chgData name="Ahmed Rady" userId="3b0534aee6c2ee8d" providerId="LiveId" clId="{E7678A8A-80EB-4A87-AED2-756AD4F92EC6}" dt="2023-12-07T20:14:48.283" v="325" actId="9405"/>
          <ac:inkMkLst>
            <pc:docMk/>
            <pc:sldMk cId="3212816741" sldId="268"/>
            <ac:inkMk id="86" creationId="{96D33CAF-D936-60C5-E012-0E90927C435E}"/>
          </ac:inkMkLst>
        </pc:inkChg>
        <pc:inkChg chg="add">
          <ac:chgData name="Ahmed Rady" userId="3b0534aee6c2ee8d" providerId="LiveId" clId="{E7678A8A-80EB-4A87-AED2-756AD4F92EC6}" dt="2023-12-07T20:14:51.149" v="326" actId="9405"/>
          <ac:inkMkLst>
            <pc:docMk/>
            <pc:sldMk cId="3212816741" sldId="268"/>
            <ac:inkMk id="87" creationId="{2956E171-A6AD-827E-25A6-8E71165D7F02}"/>
          </ac:inkMkLst>
        </pc:inkChg>
      </pc:sldChg>
      <pc:sldChg chg="addSp delSp modSp new mod">
        <pc:chgData name="Ahmed Rady" userId="3b0534aee6c2ee8d" providerId="LiveId" clId="{E7678A8A-80EB-4A87-AED2-756AD4F92EC6}" dt="2023-12-07T19:52:45.634" v="190" actId="478"/>
        <pc:sldMkLst>
          <pc:docMk/>
          <pc:sldMk cId="2983022805" sldId="269"/>
        </pc:sldMkLst>
        <pc:picChg chg="add mod">
          <ac:chgData name="Ahmed Rady" userId="3b0534aee6c2ee8d" providerId="LiveId" clId="{E7678A8A-80EB-4A87-AED2-756AD4F92EC6}" dt="2023-12-07T16:31:21.747" v="26" actId="27614"/>
          <ac:picMkLst>
            <pc:docMk/>
            <pc:sldMk cId="2983022805" sldId="269"/>
            <ac:picMk id="3" creationId="{E8C48BBE-162F-612A-7685-197863D32B5F}"/>
          </ac:picMkLst>
        </pc:picChg>
        <pc:inkChg chg="add del">
          <ac:chgData name="Ahmed Rady" userId="3b0534aee6c2ee8d" providerId="LiveId" clId="{E7678A8A-80EB-4A87-AED2-756AD4F92EC6}" dt="2023-12-07T19:52:45.634" v="190" actId="478"/>
          <ac:inkMkLst>
            <pc:docMk/>
            <pc:sldMk cId="2983022805" sldId="269"/>
            <ac:inkMk id="2" creationId="{FF1FDCB7-D29C-6DDD-3E25-41C2F7B5E4DD}"/>
          </ac:inkMkLst>
        </pc:inkChg>
      </pc:sldChg>
      <pc:sldChg chg="addSp new mod">
        <pc:chgData name="Ahmed Rady" userId="3b0534aee6c2ee8d" providerId="LiveId" clId="{E7678A8A-80EB-4A87-AED2-756AD4F92EC6}" dt="2023-12-07T16:40:49.541" v="48" actId="22"/>
        <pc:sldMkLst>
          <pc:docMk/>
          <pc:sldMk cId="3081849417" sldId="270"/>
        </pc:sldMkLst>
        <pc:picChg chg="add">
          <ac:chgData name="Ahmed Rady" userId="3b0534aee6c2ee8d" providerId="LiveId" clId="{E7678A8A-80EB-4A87-AED2-756AD4F92EC6}" dt="2023-12-07T16:40:49.541" v="48" actId="22"/>
          <ac:picMkLst>
            <pc:docMk/>
            <pc:sldMk cId="3081849417" sldId="270"/>
            <ac:picMk id="3" creationId="{CF276A3B-5F97-CF97-1E89-DC527297C386}"/>
          </ac:picMkLst>
        </pc:picChg>
      </pc:sldChg>
      <pc:sldChg chg="addSp delSp new mod">
        <pc:chgData name="Ahmed Rady" userId="3b0534aee6c2ee8d" providerId="LiveId" clId="{E7678A8A-80EB-4A87-AED2-756AD4F92EC6}" dt="2023-12-07T16:41:12.694" v="51" actId="22"/>
        <pc:sldMkLst>
          <pc:docMk/>
          <pc:sldMk cId="814115998" sldId="271"/>
        </pc:sldMkLst>
        <pc:picChg chg="add del">
          <ac:chgData name="Ahmed Rady" userId="3b0534aee6c2ee8d" providerId="LiveId" clId="{E7678A8A-80EB-4A87-AED2-756AD4F92EC6}" dt="2023-12-07T16:41:12.245" v="50" actId="22"/>
          <ac:picMkLst>
            <pc:docMk/>
            <pc:sldMk cId="814115998" sldId="271"/>
            <ac:picMk id="3" creationId="{39EC7C75-08FD-4325-B7C3-E61AE32463CF}"/>
          </ac:picMkLst>
        </pc:picChg>
        <pc:picChg chg="add">
          <ac:chgData name="Ahmed Rady" userId="3b0534aee6c2ee8d" providerId="LiveId" clId="{E7678A8A-80EB-4A87-AED2-756AD4F92EC6}" dt="2023-12-07T16:41:12.694" v="51" actId="22"/>
          <ac:picMkLst>
            <pc:docMk/>
            <pc:sldMk cId="814115998" sldId="271"/>
            <ac:picMk id="5" creationId="{E638FE0E-79B8-0B53-E855-C35E0D453371}"/>
          </ac:picMkLst>
        </pc:picChg>
      </pc:sldChg>
      <pc:sldChg chg="addSp new mod">
        <pc:chgData name="Ahmed Rady" userId="3b0534aee6c2ee8d" providerId="LiveId" clId="{E7678A8A-80EB-4A87-AED2-756AD4F92EC6}" dt="2023-12-07T16:41:25.318" v="52" actId="22"/>
        <pc:sldMkLst>
          <pc:docMk/>
          <pc:sldMk cId="131037549" sldId="272"/>
        </pc:sldMkLst>
        <pc:picChg chg="add">
          <ac:chgData name="Ahmed Rady" userId="3b0534aee6c2ee8d" providerId="LiveId" clId="{E7678A8A-80EB-4A87-AED2-756AD4F92EC6}" dt="2023-12-07T16:41:25.318" v="52" actId="22"/>
          <ac:picMkLst>
            <pc:docMk/>
            <pc:sldMk cId="131037549" sldId="272"/>
            <ac:picMk id="3" creationId="{7E2BA19C-B957-5160-097F-0830EC83A5E0}"/>
          </ac:picMkLst>
        </pc:picChg>
      </pc:sldChg>
      <pc:sldChg chg="addSp new mod">
        <pc:chgData name="Ahmed Rady" userId="3b0534aee6c2ee8d" providerId="LiveId" clId="{E7678A8A-80EB-4A87-AED2-756AD4F92EC6}" dt="2023-12-07T16:41:30.841" v="53" actId="22"/>
        <pc:sldMkLst>
          <pc:docMk/>
          <pc:sldMk cId="3552020310" sldId="273"/>
        </pc:sldMkLst>
        <pc:picChg chg="add">
          <ac:chgData name="Ahmed Rady" userId="3b0534aee6c2ee8d" providerId="LiveId" clId="{E7678A8A-80EB-4A87-AED2-756AD4F92EC6}" dt="2023-12-07T16:41:30.841" v="53" actId="22"/>
          <ac:picMkLst>
            <pc:docMk/>
            <pc:sldMk cId="3552020310" sldId="273"/>
            <ac:picMk id="3" creationId="{735C15FE-ABAD-38DA-3112-93C0DCB3A880}"/>
          </ac:picMkLst>
        </pc:picChg>
      </pc:sldChg>
      <pc:sldChg chg="addSp new mod">
        <pc:chgData name="Ahmed Rady" userId="3b0534aee6c2ee8d" providerId="LiveId" clId="{E7678A8A-80EB-4A87-AED2-756AD4F92EC6}" dt="2023-12-07T16:41:41.330" v="54" actId="22"/>
        <pc:sldMkLst>
          <pc:docMk/>
          <pc:sldMk cId="2360350393" sldId="274"/>
        </pc:sldMkLst>
        <pc:picChg chg="add">
          <ac:chgData name="Ahmed Rady" userId="3b0534aee6c2ee8d" providerId="LiveId" clId="{E7678A8A-80EB-4A87-AED2-756AD4F92EC6}" dt="2023-12-07T16:41:41.330" v="54" actId="22"/>
          <ac:picMkLst>
            <pc:docMk/>
            <pc:sldMk cId="2360350393" sldId="274"/>
            <ac:picMk id="3" creationId="{0D3CB137-9066-E4E7-965A-CF97F0E7E76D}"/>
          </ac:picMkLst>
        </pc:picChg>
      </pc:sldChg>
      <pc:sldChg chg="addSp delSp new mod">
        <pc:chgData name="Ahmed Rady" userId="3b0534aee6c2ee8d" providerId="LiveId" clId="{E7678A8A-80EB-4A87-AED2-756AD4F92EC6}" dt="2023-12-07T20:21:03.876" v="339" actId="9405"/>
        <pc:sldMkLst>
          <pc:docMk/>
          <pc:sldMk cId="621288943" sldId="275"/>
        </pc:sldMkLst>
        <pc:picChg chg="add del">
          <ac:chgData name="Ahmed Rady" userId="3b0534aee6c2ee8d" providerId="LiveId" clId="{E7678A8A-80EB-4A87-AED2-756AD4F92EC6}" dt="2023-12-07T16:50:37.780" v="59" actId="22"/>
          <ac:picMkLst>
            <pc:docMk/>
            <pc:sldMk cId="621288943" sldId="275"/>
            <ac:picMk id="3" creationId="{DCC85342-09A7-6815-F36F-41CE6AEF3B92}"/>
          </ac:picMkLst>
        </pc:picChg>
        <pc:picChg chg="add">
          <ac:chgData name="Ahmed Rady" userId="3b0534aee6c2ee8d" providerId="LiveId" clId="{E7678A8A-80EB-4A87-AED2-756AD4F92EC6}" dt="2023-12-07T16:50:38.269" v="60" actId="22"/>
          <ac:picMkLst>
            <pc:docMk/>
            <pc:sldMk cId="621288943" sldId="275"/>
            <ac:picMk id="5" creationId="{800B9A69-AE3B-838D-5459-8BEA3B327CA2}"/>
          </ac:picMkLst>
        </pc:picChg>
        <pc:inkChg chg="add">
          <ac:chgData name="Ahmed Rady" userId="3b0534aee6c2ee8d" providerId="LiveId" clId="{E7678A8A-80EB-4A87-AED2-756AD4F92EC6}" dt="2023-12-07T20:18:30.522" v="328" actId="9405"/>
          <ac:inkMkLst>
            <pc:docMk/>
            <pc:sldMk cId="621288943" sldId="275"/>
            <ac:inkMk id="2" creationId="{BCE9A87C-D319-8FFC-800C-FBCACBC5CDC4}"/>
          </ac:inkMkLst>
        </pc:inkChg>
        <pc:inkChg chg="add">
          <ac:chgData name="Ahmed Rady" userId="3b0534aee6c2ee8d" providerId="LiveId" clId="{E7678A8A-80EB-4A87-AED2-756AD4F92EC6}" dt="2023-12-07T20:21:03.095" v="338" actId="9405"/>
          <ac:inkMkLst>
            <pc:docMk/>
            <pc:sldMk cId="621288943" sldId="275"/>
            <ac:inkMk id="3" creationId="{B224A00D-A4F2-414E-BF62-CA5C46F373D7}"/>
          </ac:inkMkLst>
        </pc:inkChg>
        <pc:inkChg chg="add">
          <ac:chgData name="Ahmed Rady" userId="3b0534aee6c2ee8d" providerId="LiveId" clId="{E7678A8A-80EB-4A87-AED2-756AD4F92EC6}" dt="2023-12-07T20:21:03.876" v="339" actId="9405"/>
          <ac:inkMkLst>
            <pc:docMk/>
            <pc:sldMk cId="621288943" sldId="275"/>
            <ac:inkMk id="4" creationId="{9380A61C-34E8-5112-AA52-8D8880ACE9E9}"/>
          </ac:inkMkLst>
        </pc:inkChg>
      </pc:sldChg>
      <pc:sldChg chg="addSp new mod">
        <pc:chgData name="Ahmed Rady" userId="3b0534aee6c2ee8d" providerId="LiveId" clId="{E7678A8A-80EB-4A87-AED2-756AD4F92EC6}" dt="2023-12-07T16:52:40.001" v="61" actId="22"/>
        <pc:sldMkLst>
          <pc:docMk/>
          <pc:sldMk cId="658431645" sldId="276"/>
        </pc:sldMkLst>
        <pc:picChg chg="add">
          <ac:chgData name="Ahmed Rady" userId="3b0534aee6c2ee8d" providerId="LiveId" clId="{E7678A8A-80EB-4A87-AED2-756AD4F92EC6}" dt="2023-12-07T16:52:40.001" v="61" actId="22"/>
          <ac:picMkLst>
            <pc:docMk/>
            <pc:sldMk cId="658431645" sldId="276"/>
            <ac:picMk id="3" creationId="{37B81037-C662-CAF4-473D-4F66B7E77004}"/>
          </ac:picMkLst>
        </pc:picChg>
      </pc:sldChg>
      <pc:sldChg chg="addSp modSp new mod">
        <pc:chgData name="Ahmed Rady" userId="3b0534aee6c2ee8d" providerId="LiveId" clId="{E7678A8A-80EB-4A87-AED2-756AD4F92EC6}" dt="2023-12-07T20:19:20.085" v="337" actId="9405"/>
        <pc:sldMkLst>
          <pc:docMk/>
          <pc:sldMk cId="1980523261" sldId="277"/>
        </pc:sldMkLst>
        <pc:grpChg chg="mod">
          <ac:chgData name="Ahmed Rady" userId="3b0534aee6c2ee8d" providerId="LiveId" clId="{E7678A8A-80EB-4A87-AED2-756AD4F92EC6}" dt="2023-12-07T20:18:45.607" v="333"/>
          <ac:grpSpMkLst>
            <pc:docMk/>
            <pc:sldMk cId="1980523261" sldId="277"/>
            <ac:grpSpMk id="8" creationId="{49E0CF2D-CE59-F35B-32B0-0BD92B8099B7}"/>
          </ac:grpSpMkLst>
        </pc:grpChg>
        <pc:picChg chg="add">
          <ac:chgData name="Ahmed Rady" userId="3b0534aee6c2ee8d" providerId="LiveId" clId="{E7678A8A-80EB-4A87-AED2-756AD4F92EC6}" dt="2023-12-07T16:52:50.836" v="62" actId="22"/>
          <ac:picMkLst>
            <pc:docMk/>
            <pc:sldMk cId="1980523261" sldId="277"/>
            <ac:picMk id="3" creationId="{7FA84A85-A101-60B4-1895-181C33F5EA54}"/>
          </ac:picMkLst>
        </pc:picChg>
        <pc:inkChg chg="add">
          <ac:chgData name="Ahmed Rady" userId="3b0534aee6c2ee8d" providerId="LiveId" clId="{E7678A8A-80EB-4A87-AED2-756AD4F92EC6}" dt="2023-12-07T20:18:28.572" v="327" actId="9405"/>
          <ac:inkMkLst>
            <pc:docMk/>
            <pc:sldMk cId="1980523261" sldId="277"/>
            <ac:inkMk id="2" creationId="{D2A98241-2DC5-842C-585F-2161F3DC5058}"/>
          </ac:inkMkLst>
        </pc:inkChg>
        <pc:inkChg chg="add mod">
          <ac:chgData name="Ahmed Rady" userId="3b0534aee6c2ee8d" providerId="LiveId" clId="{E7678A8A-80EB-4A87-AED2-756AD4F92EC6}" dt="2023-12-07T20:18:45.607" v="333"/>
          <ac:inkMkLst>
            <pc:docMk/>
            <pc:sldMk cId="1980523261" sldId="277"/>
            <ac:inkMk id="4" creationId="{40C7D5DE-F268-235B-2B92-3757A7F16E7D}"/>
          </ac:inkMkLst>
        </pc:inkChg>
        <pc:inkChg chg="add mod">
          <ac:chgData name="Ahmed Rady" userId="3b0534aee6c2ee8d" providerId="LiveId" clId="{E7678A8A-80EB-4A87-AED2-756AD4F92EC6}" dt="2023-12-07T20:18:45.607" v="333"/>
          <ac:inkMkLst>
            <pc:docMk/>
            <pc:sldMk cId="1980523261" sldId="277"/>
            <ac:inkMk id="5" creationId="{F722ED4E-6387-1565-6029-F1E3D2DDD005}"/>
          </ac:inkMkLst>
        </pc:inkChg>
        <pc:inkChg chg="add">
          <ac:chgData name="Ahmed Rady" userId="3b0534aee6c2ee8d" providerId="LiveId" clId="{E7678A8A-80EB-4A87-AED2-756AD4F92EC6}" dt="2023-12-07T20:18:43.748" v="331" actId="9405"/>
          <ac:inkMkLst>
            <pc:docMk/>
            <pc:sldMk cId="1980523261" sldId="277"/>
            <ac:inkMk id="6" creationId="{763BEF79-4984-B7C3-63B1-7F288F747B42}"/>
          </ac:inkMkLst>
        </pc:inkChg>
        <pc:inkChg chg="add">
          <ac:chgData name="Ahmed Rady" userId="3b0534aee6c2ee8d" providerId="LiveId" clId="{E7678A8A-80EB-4A87-AED2-756AD4F92EC6}" dt="2023-12-07T20:18:44.999" v="332" actId="9405"/>
          <ac:inkMkLst>
            <pc:docMk/>
            <pc:sldMk cId="1980523261" sldId="277"/>
            <ac:inkMk id="7" creationId="{44F3D5FB-953D-6554-BE3D-F6BA0372EF47}"/>
          </ac:inkMkLst>
        </pc:inkChg>
        <pc:inkChg chg="add">
          <ac:chgData name="Ahmed Rady" userId="3b0534aee6c2ee8d" providerId="LiveId" clId="{E7678A8A-80EB-4A87-AED2-756AD4F92EC6}" dt="2023-12-07T20:18:47.265" v="334" actId="9405"/>
          <ac:inkMkLst>
            <pc:docMk/>
            <pc:sldMk cId="1980523261" sldId="277"/>
            <ac:inkMk id="9" creationId="{9507FD2C-87C9-B540-A7FA-C3AD8D884890}"/>
          </ac:inkMkLst>
        </pc:inkChg>
        <pc:inkChg chg="add">
          <ac:chgData name="Ahmed Rady" userId="3b0534aee6c2ee8d" providerId="LiveId" clId="{E7678A8A-80EB-4A87-AED2-756AD4F92EC6}" dt="2023-12-07T20:18:51.174" v="335" actId="9405"/>
          <ac:inkMkLst>
            <pc:docMk/>
            <pc:sldMk cId="1980523261" sldId="277"/>
            <ac:inkMk id="10" creationId="{1FFD6DD0-C797-4906-E4C9-587EBB050DC3}"/>
          </ac:inkMkLst>
        </pc:inkChg>
        <pc:inkChg chg="add">
          <ac:chgData name="Ahmed Rady" userId="3b0534aee6c2ee8d" providerId="LiveId" clId="{E7678A8A-80EB-4A87-AED2-756AD4F92EC6}" dt="2023-12-07T20:19:18.361" v="336" actId="9405"/>
          <ac:inkMkLst>
            <pc:docMk/>
            <pc:sldMk cId="1980523261" sldId="277"/>
            <ac:inkMk id="11" creationId="{E55845E7-CD4A-9CD0-0773-8A2CB85B3DB7}"/>
          </ac:inkMkLst>
        </pc:inkChg>
        <pc:inkChg chg="add">
          <ac:chgData name="Ahmed Rady" userId="3b0534aee6c2ee8d" providerId="LiveId" clId="{E7678A8A-80EB-4A87-AED2-756AD4F92EC6}" dt="2023-12-07T20:19:20.085" v="337" actId="9405"/>
          <ac:inkMkLst>
            <pc:docMk/>
            <pc:sldMk cId="1980523261" sldId="277"/>
            <ac:inkMk id="12" creationId="{8C72A2D3-0FDE-3459-8569-E277AEBDBF99}"/>
          </ac:inkMkLst>
        </pc:inkChg>
      </pc:sldChg>
      <pc:sldChg chg="addSp delSp modSp new del mod setBg">
        <pc:chgData name="Ahmed Rady" userId="3b0534aee6c2ee8d" providerId="LiveId" clId="{E7678A8A-80EB-4A87-AED2-756AD4F92EC6}" dt="2023-12-07T16:59:23.660" v="87" actId="47"/>
        <pc:sldMkLst>
          <pc:docMk/>
          <pc:sldMk cId="1072696807" sldId="278"/>
        </pc:sldMkLst>
        <pc:spChg chg="add del">
          <ac:chgData name="Ahmed Rady" userId="3b0534aee6c2ee8d" providerId="LiveId" clId="{E7678A8A-80EB-4A87-AED2-756AD4F92EC6}" dt="2023-12-07T16:58:58.719" v="75" actId="26606"/>
          <ac:spMkLst>
            <pc:docMk/>
            <pc:sldMk cId="1072696807" sldId="278"/>
            <ac:spMk id="12" creationId="{42A4FC2C-047E-45A5-965D-8E1E3BF09BC6}"/>
          </ac:spMkLst>
        </pc:spChg>
        <pc:spChg chg="add del">
          <ac:chgData name="Ahmed Rady" userId="3b0534aee6c2ee8d" providerId="LiveId" clId="{E7678A8A-80EB-4A87-AED2-756AD4F92EC6}" dt="2023-12-07T16:58:59.367" v="77" actId="26606"/>
          <ac:spMkLst>
            <pc:docMk/>
            <pc:sldMk cId="1072696807" sldId="278"/>
            <ac:spMk id="14" creationId="{E2384209-CB15-4CDF-9D31-C44FD9A3F20D}"/>
          </ac:spMkLst>
        </pc:spChg>
        <pc:spChg chg="add del">
          <ac:chgData name="Ahmed Rady" userId="3b0534aee6c2ee8d" providerId="LiveId" clId="{E7678A8A-80EB-4A87-AED2-756AD4F92EC6}" dt="2023-12-07T16:58:59.367" v="77" actId="26606"/>
          <ac:spMkLst>
            <pc:docMk/>
            <pc:sldMk cId="1072696807" sldId="278"/>
            <ac:spMk id="15" creationId="{AB8C311F-7253-4AED-9701-7FC0708C41C7}"/>
          </ac:spMkLst>
        </pc:spChg>
        <pc:spChg chg="add del">
          <ac:chgData name="Ahmed Rady" userId="3b0534aee6c2ee8d" providerId="LiveId" clId="{E7678A8A-80EB-4A87-AED2-756AD4F92EC6}" dt="2023-12-07T16:58:59.367" v="77" actId="26606"/>
          <ac:spMkLst>
            <pc:docMk/>
            <pc:sldMk cId="1072696807" sldId="278"/>
            <ac:spMk id="16" creationId="{2633B3B5-CC90-43F0-8714-D31D1F3F0209}"/>
          </ac:spMkLst>
        </pc:spChg>
        <pc:spChg chg="add del">
          <ac:chgData name="Ahmed Rady" userId="3b0534aee6c2ee8d" providerId="LiveId" clId="{E7678A8A-80EB-4A87-AED2-756AD4F92EC6}" dt="2023-12-07T16:58:59.367" v="77" actId="26606"/>
          <ac:spMkLst>
            <pc:docMk/>
            <pc:sldMk cId="1072696807" sldId="278"/>
            <ac:spMk id="18" creationId="{A8D57A06-A426-446D-B02C-A2DC6B62E45E}"/>
          </ac:spMkLst>
        </pc:spChg>
        <pc:spChg chg="add del">
          <ac:chgData name="Ahmed Rady" userId="3b0534aee6c2ee8d" providerId="LiveId" clId="{E7678A8A-80EB-4A87-AED2-756AD4F92EC6}" dt="2023-12-07T16:59:02.047" v="79" actId="26606"/>
          <ac:spMkLst>
            <pc:docMk/>
            <pc:sldMk cId="1072696807" sldId="278"/>
            <ac:spMk id="20" creationId="{AB8C311F-7253-4AED-9701-7FC0708C41C7}"/>
          </ac:spMkLst>
        </pc:spChg>
        <pc:spChg chg="add del">
          <ac:chgData name="Ahmed Rady" userId="3b0534aee6c2ee8d" providerId="LiveId" clId="{E7678A8A-80EB-4A87-AED2-756AD4F92EC6}" dt="2023-12-07T16:59:02.047" v="79" actId="26606"/>
          <ac:spMkLst>
            <pc:docMk/>
            <pc:sldMk cId="1072696807" sldId="278"/>
            <ac:spMk id="21" creationId="{E2384209-CB15-4CDF-9D31-C44FD9A3F20D}"/>
          </ac:spMkLst>
        </pc:spChg>
        <pc:spChg chg="add del">
          <ac:chgData name="Ahmed Rady" userId="3b0534aee6c2ee8d" providerId="LiveId" clId="{E7678A8A-80EB-4A87-AED2-756AD4F92EC6}" dt="2023-12-07T16:59:02.047" v="79" actId="26606"/>
          <ac:spMkLst>
            <pc:docMk/>
            <pc:sldMk cId="1072696807" sldId="278"/>
            <ac:spMk id="22" creationId="{2633B3B5-CC90-43F0-8714-D31D1F3F0209}"/>
          </ac:spMkLst>
        </pc:spChg>
        <pc:spChg chg="add del">
          <ac:chgData name="Ahmed Rady" userId="3b0534aee6c2ee8d" providerId="LiveId" clId="{E7678A8A-80EB-4A87-AED2-756AD4F92EC6}" dt="2023-12-07T16:59:02.047" v="79" actId="26606"/>
          <ac:spMkLst>
            <pc:docMk/>
            <pc:sldMk cId="1072696807" sldId="278"/>
            <ac:spMk id="23" creationId="{A8D57A06-A426-446D-B02C-A2DC6B62E45E}"/>
          </ac:spMkLst>
        </pc:spChg>
        <pc:spChg chg="add del">
          <ac:chgData name="Ahmed Rady" userId="3b0534aee6c2ee8d" providerId="LiveId" clId="{E7678A8A-80EB-4A87-AED2-756AD4F92EC6}" dt="2023-12-07T16:59:07.687" v="81" actId="26606"/>
          <ac:spMkLst>
            <pc:docMk/>
            <pc:sldMk cId="1072696807" sldId="278"/>
            <ac:spMk id="25" creationId="{32BC26D8-82FB-445E-AA49-62A77D7C1EE0}"/>
          </ac:spMkLst>
        </pc:spChg>
        <pc:spChg chg="add del">
          <ac:chgData name="Ahmed Rady" userId="3b0534aee6c2ee8d" providerId="LiveId" clId="{E7678A8A-80EB-4A87-AED2-756AD4F92EC6}" dt="2023-12-07T16:59:07.687" v="81" actId="26606"/>
          <ac:spMkLst>
            <pc:docMk/>
            <pc:sldMk cId="1072696807" sldId="278"/>
            <ac:spMk id="26" creationId="{CB44330D-EA18-4254-AA95-EB49948539B8}"/>
          </ac:spMkLst>
        </pc:spChg>
        <pc:spChg chg="add del">
          <ac:chgData name="Ahmed Rady" userId="3b0534aee6c2ee8d" providerId="LiveId" clId="{E7678A8A-80EB-4A87-AED2-756AD4F92EC6}" dt="2023-12-07T16:59:16.371" v="84" actId="26606"/>
          <ac:spMkLst>
            <pc:docMk/>
            <pc:sldMk cId="1072696807" sldId="278"/>
            <ac:spMk id="36" creationId="{AB8C311F-7253-4AED-9701-7FC0708C41C7}"/>
          </ac:spMkLst>
        </pc:spChg>
        <pc:spChg chg="add del">
          <ac:chgData name="Ahmed Rady" userId="3b0534aee6c2ee8d" providerId="LiveId" clId="{E7678A8A-80EB-4A87-AED2-756AD4F92EC6}" dt="2023-12-07T16:59:16.371" v="84" actId="26606"/>
          <ac:spMkLst>
            <pc:docMk/>
            <pc:sldMk cId="1072696807" sldId="278"/>
            <ac:spMk id="38" creationId="{E2384209-CB15-4CDF-9D31-C44FD9A3F20D}"/>
          </ac:spMkLst>
        </pc:spChg>
        <pc:spChg chg="add del">
          <ac:chgData name="Ahmed Rady" userId="3b0534aee6c2ee8d" providerId="LiveId" clId="{E7678A8A-80EB-4A87-AED2-756AD4F92EC6}" dt="2023-12-07T16:59:16.371" v="84" actId="26606"/>
          <ac:spMkLst>
            <pc:docMk/>
            <pc:sldMk cId="1072696807" sldId="278"/>
            <ac:spMk id="40" creationId="{2633B3B5-CC90-43F0-8714-D31D1F3F0209}"/>
          </ac:spMkLst>
        </pc:spChg>
        <pc:spChg chg="add del">
          <ac:chgData name="Ahmed Rady" userId="3b0534aee6c2ee8d" providerId="LiveId" clId="{E7678A8A-80EB-4A87-AED2-756AD4F92EC6}" dt="2023-12-07T16:59:16.371" v="84" actId="26606"/>
          <ac:spMkLst>
            <pc:docMk/>
            <pc:sldMk cId="1072696807" sldId="278"/>
            <ac:spMk id="42" creationId="{A8D57A06-A426-446D-B02C-A2DC6B62E45E}"/>
          </ac:spMkLst>
        </pc:spChg>
        <pc:grpChg chg="add del">
          <ac:chgData name="Ahmed Rady" userId="3b0534aee6c2ee8d" providerId="LiveId" clId="{E7678A8A-80EB-4A87-AED2-756AD4F92EC6}" dt="2023-12-07T16:59:16.407" v="85" actId="26606"/>
          <ac:grpSpMkLst>
            <pc:docMk/>
            <pc:sldMk cId="1072696807" sldId="278"/>
            <ac:grpSpMk id="28" creationId="{723C66ED-DBBF-12CA-7F5E-813E0E7D036A}"/>
          </ac:grpSpMkLst>
        </pc:grpChg>
        <pc:grpChg chg="add">
          <ac:chgData name="Ahmed Rady" userId="3b0534aee6c2ee8d" providerId="LiveId" clId="{E7678A8A-80EB-4A87-AED2-756AD4F92EC6}" dt="2023-12-07T16:59:16.407" v="85" actId="26606"/>
          <ac:grpSpMkLst>
            <pc:docMk/>
            <pc:sldMk cId="1072696807" sldId="278"/>
            <ac:grpSpMk id="44" creationId="{A182C109-9E4C-3C96-8794-9411573CBDAF}"/>
          </ac:grpSpMkLst>
        </pc:grpChg>
        <pc:picChg chg="add del mod">
          <ac:chgData name="Ahmed Rady" userId="3b0534aee6c2ee8d" providerId="LiveId" clId="{E7678A8A-80EB-4A87-AED2-756AD4F92EC6}" dt="2023-12-07T16:54:57.284" v="68" actId="931"/>
          <ac:picMkLst>
            <pc:docMk/>
            <pc:sldMk cId="1072696807" sldId="278"/>
            <ac:picMk id="3" creationId="{893D828D-E763-A9C3-3C3B-56ABAE0B20FB}"/>
          </ac:picMkLst>
        </pc:picChg>
        <pc:picChg chg="add del">
          <ac:chgData name="Ahmed Rady" userId="3b0534aee6c2ee8d" providerId="LiveId" clId="{E7678A8A-80EB-4A87-AED2-756AD4F92EC6}" dt="2023-12-07T16:54:59.296" v="70" actId="22"/>
          <ac:picMkLst>
            <pc:docMk/>
            <pc:sldMk cId="1072696807" sldId="278"/>
            <ac:picMk id="5" creationId="{2BD43D35-6F1E-2611-8231-9905A628B240}"/>
          </ac:picMkLst>
        </pc:picChg>
        <pc:picChg chg="add del mod">
          <ac:chgData name="Ahmed Rady" userId="3b0534aee6c2ee8d" providerId="LiveId" clId="{E7678A8A-80EB-4A87-AED2-756AD4F92EC6}" dt="2023-12-07T16:59:21.170" v="86" actId="478"/>
          <ac:picMkLst>
            <pc:docMk/>
            <pc:sldMk cId="1072696807" sldId="278"/>
            <ac:picMk id="7" creationId="{D6835956-648B-3DE6-BF72-63CD2E0BF67A}"/>
          </ac:picMkLst>
        </pc:picChg>
      </pc:sldChg>
      <pc:sldChg chg="addSp delSp modSp new mod setBg">
        <pc:chgData name="Ahmed Rady" userId="3b0534aee6c2ee8d" providerId="LiveId" clId="{E7678A8A-80EB-4A87-AED2-756AD4F92EC6}" dt="2023-12-07T19:53:29.060" v="215" actId="478"/>
        <pc:sldMkLst>
          <pc:docMk/>
          <pc:sldMk cId="1519151684" sldId="278"/>
        </pc:sldMkLst>
        <pc:spChg chg="add del">
          <ac:chgData name="Ahmed Rady" userId="3b0534aee6c2ee8d" providerId="LiveId" clId="{E7678A8A-80EB-4A87-AED2-756AD4F92EC6}" dt="2023-12-07T16:59:41.341" v="94" actId="26606"/>
          <ac:spMkLst>
            <pc:docMk/>
            <pc:sldMk cId="1519151684" sldId="278"/>
            <ac:spMk id="8" creationId="{32BC26D8-82FB-445E-AA49-62A77D7C1EE0}"/>
          </ac:spMkLst>
        </pc:spChg>
        <pc:spChg chg="add del">
          <ac:chgData name="Ahmed Rady" userId="3b0534aee6c2ee8d" providerId="LiveId" clId="{E7678A8A-80EB-4A87-AED2-756AD4F92EC6}" dt="2023-12-07T16:59:41.341" v="94" actId="26606"/>
          <ac:spMkLst>
            <pc:docMk/>
            <pc:sldMk cId="1519151684" sldId="278"/>
            <ac:spMk id="10" creationId="{CB44330D-EA18-4254-AA95-EB49948539B8}"/>
          </ac:spMkLst>
        </pc:spChg>
        <pc:spChg chg="add">
          <ac:chgData name="Ahmed Rady" userId="3b0534aee6c2ee8d" providerId="LiveId" clId="{E7678A8A-80EB-4A87-AED2-756AD4F92EC6}" dt="2023-12-07T16:59:43.426" v="99" actId="26606"/>
          <ac:spMkLst>
            <pc:docMk/>
            <pc:sldMk cId="1519151684" sldId="278"/>
            <ac:spMk id="22" creationId="{32BC26D8-82FB-445E-AA49-62A77D7C1EE0}"/>
          </ac:spMkLst>
        </pc:spChg>
        <pc:spChg chg="add">
          <ac:chgData name="Ahmed Rady" userId="3b0534aee6c2ee8d" providerId="LiveId" clId="{E7678A8A-80EB-4A87-AED2-756AD4F92EC6}" dt="2023-12-07T16:59:43.426" v="99" actId="26606"/>
          <ac:spMkLst>
            <pc:docMk/>
            <pc:sldMk cId="1519151684" sldId="278"/>
            <ac:spMk id="23" creationId="{CB44330D-EA18-4254-AA95-EB49948539B8}"/>
          </ac:spMkLst>
        </pc:spChg>
        <pc:grpChg chg="del mod">
          <ac:chgData name="Ahmed Rady" userId="3b0534aee6c2ee8d" providerId="LiveId" clId="{E7678A8A-80EB-4A87-AED2-756AD4F92EC6}" dt="2023-12-07T19:53:29.060" v="215" actId="478"/>
          <ac:grpSpMkLst>
            <pc:docMk/>
            <pc:sldMk cId="1519151684" sldId="278"/>
            <ac:grpSpMk id="7" creationId="{17A40672-81DB-1E75-1973-A0838198A6B0}"/>
          </ac:grpSpMkLst>
        </pc:grpChg>
        <pc:grpChg chg="add del">
          <ac:chgData name="Ahmed Rady" userId="3b0534aee6c2ee8d" providerId="LiveId" clId="{E7678A8A-80EB-4A87-AED2-756AD4F92EC6}" dt="2023-12-07T16:59:42.774" v="96" actId="26606"/>
          <ac:grpSpMkLst>
            <pc:docMk/>
            <pc:sldMk cId="1519151684" sldId="278"/>
            <ac:grpSpMk id="13" creationId="{A182C109-9E4C-3C96-8794-9411573CBDAF}"/>
          </ac:grpSpMkLst>
        </pc:grpChg>
        <pc:grpChg chg="add del">
          <ac:chgData name="Ahmed Rady" userId="3b0534aee6c2ee8d" providerId="LiveId" clId="{E7678A8A-80EB-4A87-AED2-756AD4F92EC6}" dt="2023-12-07T16:59:43.421" v="98" actId="26606"/>
          <ac:grpSpMkLst>
            <pc:docMk/>
            <pc:sldMk cId="1519151684" sldId="278"/>
            <ac:grpSpMk id="16" creationId="{723C66ED-DBBF-12CA-7F5E-813E0E7D036A}"/>
          </ac:grpSpMkLst>
        </pc:grpChg>
        <pc:picChg chg="add mod">
          <ac:chgData name="Ahmed Rady" userId="3b0534aee6c2ee8d" providerId="LiveId" clId="{E7678A8A-80EB-4A87-AED2-756AD4F92EC6}" dt="2023-12-07T16:59:43.426" v="99" actId="26606"/>
          <ac:picMkLst>
            <pc:docMk/>
            <pc:sldMk cId="1519151684" sldId="278"/>
            <ac:picMk id="3" creationId="{535BCBB7-103F-6973-9D87-C5129BCF7224}"/>
          </ac:picMkLst>
        </pc:picChg>
        <pc:inkChg chg="add del">
          <ac:chgData name="Ahmed Rady" userId="3b0534aee6c2ee8d" providerId="LiveId" clId="{E7678A8A-80EB-4A87-AED2-756AD4F92EC6}" dt="2023-12-07T18:14:32" v="123" actId="9405"/>
          <ac:inkMkLst>
            <pc:docMk/>
            <pc:sldMk cId="1519151684" sldId="278"/>
            <ac:inkMk id="4" creationId="{7B14405E-B6B7-0073-042B-0A86909B3D1A}"/>
          </ac:inkMkLst>
        </pc:inkChg>
        <pc:inkChg chg="add mod">
          <ac:chgData name="Ahmed Rady" userId="3b0534aee6c2ee8d" providerId="LiveId" clId="{E7678A8A-80EB-4A87-AED2-756AD4F92EC6}" dt="2023-12-07T18:14:38.160" v="126"/>
          <ac:inkMkLst>
            <pc:docMk/>
            <pc:sldMk cId="1519151684" sldId="278"/>
            <ac:inkMk id="5" creationId="{A91EE0D6-8725-8B5B-AAB4-06FCF40F96B4}"/>
          </ac:inkMkLst>
        </pc:inkChg>
        <pc:inkChg chg="add mod">
          <ac:chgData name="Ahmed Rady" userId="3b0534aee6c2ee8d" providerId="LiveId" clId="{E7678A8A-80EB-4A87-AED2-756AD4F92EC6}" dt="2023-12-07T18:14:38.160" v="126"/>
          <ac:inkMkLst>
            <pc:docMk/>
            <pc:sldMk cId="1519151684" sldId="278"/>
            <ac:inkMk id="6" creationId="{98D49731-E473-6F40-41D1-16F5A5ABA2D9}"/>
          </ac:inkMkLst>
        </pc:inkChg>
      </pc:sldChg>
      <pc:sldChg chg="addSp delSp modSp new mod setBg">
        <pc:chgData name="Ahmed Rady" userId="3b0534aee6c2ee8d" providerId="LiveId" clId="{E7678A8A-80EB-4A87-AED2-756AD4F92EC6}" dt="2023-12-07T19:53:31.940" v="217" actId="478"/>
        <pc:sldMkLst>
          <pc:docMk/>
          <pc:sldMk cId="3629127605" sldId="279"/>
        </pc:sldMkLst>
        <pc:spChg chg="add">
          <ac:chgData name="Ahmed Rady" userId="3b0534aee6c2ee8d" providerId="LiveId" clId="{E7678A8A-80EB-4A87-AED2-756AD4F92EC6}" dt="2023-12-07T16:59:53.268" v="103" actId="26606"/>
          <ac:spMkLst>
            <pc:docMk/>
            <pc:sldMk cId="3629127605" sldId="279"/>
            <ac:spMk id="8" creationId="{AB8C311F-7253-4AED-9701-7FC0708C41C7}"/>
          </ac:spMkLst>
        </pc:spChg>
        <pc:spChg chg="add">
          <ac:chgData name="Ahmed Rady" userId="3b0534aee6c2ee8d" providerId="LiveId" clId="{E7678A8A-80EB-4A87-AED2-756AD4F92EC6}" dt="2023-12-07T16:59:53.268" v="103" actId="26606"/>
          <ac:spMkLst>
            <pc:docMk/>
            <pc:sldMk cId="3629127605" sldId="279"/>
            <ac:spMk id="10" creationId="{E2384209-CB15-4CDF-9D31-C44FD9A3F20D}"/>
          </ac:spMkLst>
        </pc:spChg>
        <pc:spChg chg="add">
          <ac:chgData name="Ahmed Rady" userId="3b0534aee6c2ee8d" providerId="LiveId" clId="{E7678A8A-80EB-4A87-AED2-756AD4F92EC6}" dt="2023-12-07T16:59:53.268" v="103" actId="26606"/>
          <ac:spMkLst>
            <pc:docMk/>
            <pc:sldMk cId="3629127605" sldId="279"/>
            <ac:spMk id="12" creationId="{2633B3B5-CC90-43F0-8714-D31D1F3F0209}"/>
          </ac:spMkLst>
        </pc:spChg>
        <pc:spChg chg="add">
          <ac:chgData name="Ahmed Rady" userId="3b0534aee6c2ee8d" providerId="LiveId" clId="{E7678A8A-80EB-4A87-AED2-756AD4F92EC6}" dt="2023-12-07T16:59:53.268" v="103" actId="26606"/>
          <ac:spMkLst>
            <pc:docMk/>
            <pc:sldMk cId="3629127605" sldId="279"/>
            <ac:spMk id="14" creationId="{A8D57A06-A426-446D-B02C-A2DC6B62E45E}"/>
          </ac:spMkLst>
        </pc:spChg>
        <pc:picChg chg="add mod">
          <ac:chgData name="Ahmed Rady" userId="3b0534aee6c2ee8d" providerId="LiveId" clId="{E7678A8A-80EB-4A87-AED2-756AD4F92EC6}" dt="2023-12-07T16:59:53.268" v="103" actId="26606"/>
          <ac:picMkLst>
            <pc:docMk/>
            <pc:sldMk cId="3629127605" sldId="279"/>
            <ac:picMk id="3" creationId="{4AC7001F-D933-4B8B-324F-182586EF4A3C}"/>
          </ac:picMkLst>
        </pc:picChg>
        <pc:inkChg chg="add del">
          <ac:chgData name="Ahmed Rady" userId="3b0534aee6c2ee8d" providerId="LiveId" clId="{E7678A8A-80EB-4A87-AED2-756AD4F92EC6}" dt="2023-12-07T19:53:31.940" v="217" actId="478"/>
          <ac:inkMkLst>
            <pc:docMk/>
            <pc:sldMk cId="3629127605" sldId="279"/>
            <ac:inkMk id="4" creationId="{4DDC10E3-B897-6647-C297-EF955060704E}"/>
          </ac:inkMkLst>
        </pc:inkChg>
        <pc:inkChg chg="add del">
          <ac:chgData name="Ahmed Rady" userId="3b0534aee6c2ee8d" providerId="LiveId" clId="{E7678A8A-80EB-4A87-AED2-756AD4F92EC6}" dt="2023-12-07T19:53:31.171" v="216" actId="478"/>
          <ac:inkMkLst>
            <pc:docMk/>
            <pc:sldMk cId="3629127605" sldId="279"/>
            <ac:inkMk id="5" creationId="{30B4B412-CA9B-0B5E-7826-7BD45C938E13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7T19:55:05.5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24575,'0'4'0,"0"6"0,0 1-8191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C6206-30F4-C4A4-5D21-9ECA00C5E5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D1E032-3D69-01C0-49B8-5759B599FF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F436B-E1F5-C116-476A-A739B9E46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DB1BD-96A1-4894-9501-CA30D05AAE8A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B558C-9E52-0895-B7F4-441DF9A3E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D9615-D998-5189-7547-3C8C721AE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01CF-E130-4B1D-AE29-0074278FF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12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F0AF4-0926-544E-C1ED-70826AC08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7A32E6-BD58-A48D-82E3-F105077DF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FCC77-DCA8-0BA8-327E-4988DCB6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DB1BD-96A1-4894-9501-CA30D05AAE8A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32669-552C-3D3D-182B-345EBB3BE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F5C42-96E6-890C-1261-20119F231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01CF-E130-4B1D-AE29-0074278FF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69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7F3DC1-1F44-A099-D3FD-4EC96E117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71FFC4-A109-2281-A44E-501047F1BD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8793-94AF-3D0D-4777-710292FD9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DB1BD-96A1-4894-9501-CA30D05AAE8A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5BF94-F2FE-1477-4730-834083651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FF7D5-D509-00D6-5243-C54840FA8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01CF-E130-4B1D-AE29-0074278FF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511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2D9DA-79B5-4A7D-6335-8B661EF5D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7AC53-14CC-FFA2-3103-69B56E0DC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7C702-FDDF-FA22-7517-384C6CC71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DB1BD-96A1-4894-9501-CA30D05AAE8A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F5558-8D09-C3A2-B855-9B3458B31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9E49F-8C15-918E-D0C7-BDB6AA4F3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01CF-E130-4B1D-AE29-0074278FF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272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49D95-2B16-7A92-D795-E177D7C9A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D8707A-ACD8-B2A4-A03D-39BFC1746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19814-075E-AF30-8151-E52E23D64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DB1BD-96A1-4894-9501-CA30D05AAE8A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C84B9-145E-6482-9256-BA18C2023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29D07-6D4B-1CCF-59B5-FF37D019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01CF-E130-4B1D-AE29-0074278FF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44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B5756-2DAE-91F5-38CC-0B544DD59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3141D-DBD8-834E-C3BA-71FC6C5742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F96F5-6422-4694-93AC-32C0189308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152DD5-FDAF-BA5B-6B13-D303AEAEC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DB1BD-96A1-4894-9501-CA30D05AAE8A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BE5649-107C-E521-7849-F8034A447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FC32B1-AEDC-1EC2-A5D9-4CD9ED393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01CF-E130-4B1D-AE29-0074278FF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517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D1CF5-B405-C568-9A82-E0B8A840E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9ECB8-BAFC-E54B-72C1-D959DBC89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B7336C-DBFD-943E-C31E-A912D7B69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96BE7C-5EE8-1A4D-8E07-A047402384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AB7F8-E6F2-C9F1-C257-9F79CD5E31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E06BAF-F9B4-18D0-0CDD-51609227D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DB1BD-96A1-4894-9501-CA30D05AAE8A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0925CA-BC30-9D9C-A944-EA728D9C3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31FE6-E4D3-8E41-EF86-E10744683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01CF-E130-4B1D-AE29-0074278FF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286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8C848-16F6-E40A-91C8-B9ED5B1C1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8B2378-9044-4D78-05B3-5B72DA62B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DB1BD-96A1-4894-9501-CA30D05AAE8A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CE3857-539C-E39A-F8C7-7CA79EFBE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01E07A-6E83-9881-0164-D51A31A9B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01CF-E130-4B1D-AE29-0074278FF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469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C5EC0B-9607-70BD-2333-540B4D1A3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DB1BD-96A1-4894-9501-CA30D05AAE8A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B6B002-86AA-15C6-97D9-D4EB91F99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79F4C-D4FD-03BC-7DBC-19C94318F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01CF-E130-4B1D-AE29-0074278FF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98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E9B98-1C08-A5AA-D7FD-6EE103A42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6AAE2-6919-1181-FDAB-A306FAC1D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2FB190-E441-91F8-2ED7-C47F60CEE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37DA35-D973-F654-9B4F-9235DEA24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DB1BD-96A1-4894-9501-CA30D05AAE8A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9C1FB-9FE3-F76F-C875-572C042CB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18E898-835F-96F0-80AB-EF87E07DA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01CF-E130-4B1D-AE29-0074278FF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814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53E1F-EC53-F951-A54D-81DD7F460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F96C8F-C74C-91D6-72F2-FBF334A2C5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8D7A41-3DBD-0518-338A-228D56407A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CB92F-5A8B-6EBD-6CBC-E38BDC07C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DB1BD-96A1-4894-9501-CA30D05AAE8A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6D304C-C7FC-0857-B863-11A2FC4FA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90312F-512F-D389-493C-B2FC746B5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01CF-E130-4B1D-AE29-0074278FF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428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33D2D-AC4F-2DBE-5996-BB7BD1570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F9B38-3BD6-34C3-2714-3B3B88F20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262C8-B734-2D22-C687-2D63E1BFB8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DB1BD-96A1-4894-9501-CA30D05AAE8A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801C71-329E-2C62-FBE6-C58BF93B40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AE0B9-4EAC-DA7A-0443-62A0929AC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701CF-E130-4B1D-AE29-0074278FF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067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12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98F28B-B5B1-AC0A-FDA3-7759DE971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931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74788C-D977-B4E6-BDF9-EE21593D8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118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B0441D-8DC6-FFB6-FCD3-4F8488E50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03194F0-DF6A-57AD-3445-667E88CD6EF1}"/>
                  </a:ext>
                </a:extLst>
              </p14:cNvPr>
              <p14:cNvContentPartPr/>
              <p14:nvPr/>
            </p14:nvContentPartPr>
            <p14:xfrm>
              <a:off x="3081096" y="5568696"/>
              <a:ext cx="360" cy="9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03194F0-DF6A-57AD-3445-667E88CD6EF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74976" y="5562216"/>
                <a:ext cx="12600" cy="2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0149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895D95-F1C6-7E8B-2818-71E7CC038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02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A9939B-B9FB-176A-BB31-816AD22D5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18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E8684-2574-90AD-8AF8-B93EB403E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16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57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of a graph showing a curve&#10;&#10;Description automatically generated with medium confidence">
            <a:extLst>
              <a:ext uri="{FF2B5EF4-FFF2-40B4-BE49-F238E27FC236}">
                <a16:creationId xmlns:a16="http://schemas.microsoft.com/office/drawing/2014/main" id="{535BCBB7-103F-6973-9D87-C5129BCF7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201" y="643467"/>
            <a:ext cx="763159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51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of value of beta&#10;&#10;Description automatically generated">
            <a:extLst>
              <a:ext uri="{FF2B5EF4-FFF2-40B4-BE49-F238E27FC236}">
                <a16:creationId xmlns:a16="http://schemas.microsoft.com/office/drawing/2014/main" id="{4AC7001F-D933-4B8B-324F-182586EF4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164" y="457200"/>
            <a:ext cx="950167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27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76A3B-5F97-CF97-1E89-DC527297C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49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38FE0E-79B8-0B53-E855-C35E0D453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15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2BA19C-B957-5160-097F-0830EC83A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7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AAFB4B-4907-DCEC-E00A-4CBC5F0BF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25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5C15FE-ABAD-38DA-3112-93C0DCB3A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020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3CB137-9066-E4E7-965A-CF97F0E7E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350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0B9A69-AE3B-838D-5459-8BEA3B327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88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B81037-C662-CAF4-473D-4F66B7E77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31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A84A85-A101-60B4-1895-181C33F5E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523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oard with white text&#10;&#10;Description automatically generated">
            <a:extLst>
              <a:ext uri="{FF2B5EF4-FFF2-40B4-BE49-F238E27FC236}">
                <a16:creationId xmlns:a16="http://schemas.microsoft.com/office/drawing/2014/main" id="{E8C48BBE-162F-612A-7685-197863D32B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22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A22D53-F5AE-21DF-BEC5-A45B70095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923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7F4C79-CB98-C3E4-41E7-12926C810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90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9F0C0D-44A2-9436-93C8-6FBFDD86E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914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0E65E1-6B6A-D367-B0B6-99FA61504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030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B81A99-2845-3B5A-5A29-AC005F6AF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86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CB79B7-9E66-8BAD-8BCC-482D43A08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78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0</Words>
  <Application>Microsoft Office PowerPoint</Application>
  <PresentationFormat>Widescreen</PresentationFormat>
  <Paragraphs>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 Rady</dc:creator>
  <cp:lastModifiedBy>Ahmed Rady</cp:lastModifiedBy>
  <cp:revision>2</cp:revision>
  <dcterms:created xsi:type="dcterms:W3CDTF">2023-12-07T15:57:16Z</dcterms:created>
  <dcterms:modified xsi:type="dcterms:W3CDTF">2023-12-07T20:44:52Z</dcterms:modified>
</cp:coreProperties>
</file>